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8"/>
  </p:notesMasterIdLst>
  <p:sldIdLst>
    <p:sldId id="288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8955E0-A213-A722-259B-75CFE70703B0}" name="Brian Snelling" initials="BS" userId="S::brian.snelling@acuity.co.uk::7438ee8f-2d51-4c6e-980c-f200d0b1186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rali Matthews" userId="f00c50aa-4599-4b78-86d0-9893dab8ac8a" providerId="ADAL" clId="{23FF39F2-5F0B-4368-96D0-7EA0EB95547B}"/>
    <pc:docChg chg="modSld">
      <pc:chgData name="Virali Matthews" userId="f00c50aa-4599-4b78-86d0-9893dab8ac8a" providerId="ADAL" clId="{23FF39F2-5F0B-4368-96D0-7EA0EB95547B}" dt="2026-09-07T16:05:33.977" v="25" actId="2711"/>
      <pc:docMkLst>
        <pc:docMk/>
      </pc:docMkLst>
      <pc:sldChg chg="modSp mod">
        <pc:chgData name="Virali Matthews" userId="f00c50aa-4599-4b78-86d0-9893dab8ac8a" providerId="ADAL" clId="{23FF39F2-5F0B-4368-96D0-7EA0EB95547B}" dt="2026-09-07T16:02:36.394" v="0" actId="2711"/>
        <pc:sldMkLst>
          <pc:docMk/>
          <pc:sldMk cId="0" sldId="262"/>
        </pc:sldMkLst>
        <pc:spChg chg="mod">
          <ac:chgData name="Virali Matthews" userId="f00c50aa-4599-4b78-86d0-9893dab8ac8a" providerId="ADAL" clId="{23FF39F2-5F0B-4368-96D0-7EA0EB95547B}" dt="2026-09-07T16:02:36.394" v="0" actId="2711"/>
          <ac:spMkLst>
            <pc:docMk/>
            <pc:sldMk cId="0" sldId="262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36.394" v="0" actId="2711"/>
          <ac:spMkLst>
            <pc:docMk/>
            <pc:sldMk cId="0" sldId="262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36.394" v="0" actId="2711"/>
          <ac:spMkLst>
            <pc:docMk/>
            <pc:sldMk cId="0" sldId="262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36.394" v="0" actId="2711"/>
          <ac:spMkLst>
            <pc:docMk/>
            <pc:sldMk cId="0" sldId="262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36.394" v="0" actId="2711"/>
          <ac:spMkLst>
            <pc:docMk/>
            <pc:sldMk cId="0" sldId="262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36.394" v="0" actId="2711"/>
          <ac:spMkLst>
            <pc:docMk/>
            <pc:sldMk cId="0" sldId="262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36.394" v="0" actId="2711"/>
          <ac:spMkLst>
            <pc:docMk/>
            <pc:sldMk cId="0" sldId="262"/>
            <ac:spMk id="8" creationId="{B7BE85B3-1135-802E-8869-5A4505F9C1F0}"/>
          </ac:spMkLst>
        </pc:spChg>
      </pc:sldChg>
      <pc:sldChg chg="modSp mod">
        <pc:chgData name="Virali Matthews" userId="f00c50aa-4599-4b78-86d0-9893dab8ac8a" providerId="ADAL" clId="{23FF39F2-5F0B-4368-96D0-7EA0EB95547B}" dt="2026-09-07T16:02:43.142" v="1" actId="2711"/>
        <pc:sldMkLst>
          <pc:docMk/>
          <pc:sldMk cId="0" sldId="263"/>
        </pc:sldMkLst>
        <pc:spChg chg="mod">
          <ac:chgData name="Virali Matthews" userId="f00c50aa-4599-4b78-86d0-9893dab8ac8a" providerId="ADAL" clId="{23FF39F2-5F0B-4368-96D0-7EA0EB95547B}" dt="2026-09-07T16:02:43.142" v="1" actId="2711"/>
          <ac:spMkLst>
            <pc:docMk/>
            <pc:sldMk cId="0" sldId="263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3.142" v="1" actId="2711"/>
          <ac:spMkLst>
            <pc:docMk/>
            <pc:sldMk cId="0" sldId="263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3.142" v="1" actId="2711"/>
          <ac:spMkLst>
            <pc:docMk/>
            <pc:sldMk cId="0" sldId="263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3.142" v="1" actId="2711"/>
          <ac:spMkLst>
            <pc:docMk/>
            <pc:sldMk cId="0" sldId="263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3.142" v="1" actId="2711"/>
          <ac:spMkLst>
            <pc:docMk/>
            <pc:sldMk cId="0" sldId="263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3.142" v="1" actId="2711"/>
          <ac:spMkLst>
            <pc:docMk/>
            <pc:sldMk cId="0" sldId="263"/>
            <ac:spMk id="10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3.142" v="1" actId="2711"/>
          <ac:spMkLst>
            <pc:docMk/>
            <pc:sldMk cId="0" sldId="263"/>
            <ac:spMk id="11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3.142" v="1" actId="2711"/>
          <ac:spMkLst>
            <pc:docMk/>
            <pc:sldMk cId="0" sldId="263"/>
            <ac:spMk id="1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3.142" v="1" actId="2711"/>
          <ac:spMkLst>
            <pc:docMk/>
            <pc:sldMk cId="0" sldId="263"/>
            <ac:spMk id="1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3.142" v="1" actId="2711"/>
          <ac:spMkLst>
            <pc:docMk/>
            <pc:sldMk cId="0" sldId="263"/>
            <ac:spMk id="14" creationId="{B0C473C5-F332-978B-1ED5-F90988AFFE42}"/>
          </ac:spMkLst>
        </pc:spChg>
      </pc:sldChg>
      <pc:sldChg chg="modSp mod">
        <pc:chgData name="Virali Matthews" userId="f00c50aa-4599-4b78-86d0-9893dab8ac8a" providerId="ADAL" clId="{23FF39F2-5F0B-4368-96D0-7EA0EB95547B}" dt="2026-09-07T16:02:49.092" v="2" actId="2711"/>
        <pc:sldMkLst>
          <pc:docMk/>
          <pc:sldMk cId="0" sldId="264"/>
        </pc:sldMkLst>
        <pc:spChg chg="mod">
          <ac:chgData name="Virali Matthews" userId="f00c50aa-4599-4b78-86d0-9893dab8ac8a" providerId="ADAL" clId="{23FF39F2-5F0B-4368-96D0-7EA0EB95547B}" dt="2026-09-07T16:02:49.092" v="2" actId="2711"/>
          <ac:spMkLst>
            <pc:docMk/>
            <pc:sldMk cId="0" sldId="264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9.092" v="2" actId="2711"/>
          <ac:spMkLst>
            <pc:docMk/>
            <pc:sldMk cId="0" sldId="264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9.092" v="2" actId="2711"/>
          <ac:spMkLst>
            <pc:docMk/>
            <pc:sldMk cId="0" sldId="264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9.092" v="2" actId="2711"/>
          <ac:spMkLst>
            <pc:docMk/>
            <pc:sldMk cId="0" sldId="264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9.092" v="2" actId="2711"/>
          <ac:spMkLst>
            <pc:docMk/>
            <pc:sldMk cId="0" sldId="264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9.092" v="2" actId="2711"/>
          <ac:spMkLst>
            <pc:docMk/>
            <pc:sldMk cId="0" sldId="264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9.092" v="2" actId="2711"/>
          <ac:spMkLst>
            <pc:docMk/>
            <pc:sldMk cId="0" sldId="264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9.092" v="2" actId="2711"/>
          <ac:spMkLst>
            <pc:docMk/>
            <pc:sldMk cId="0" sldId="264"/>
            <ac:spMk id="9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9.092" v="2" actId="2711"/>
          <ac:spMkLst>
            <pc:docMk/>
            <pc:sldMk cId="0" sldId="264"/>
            <ac:spMk id="10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49.092" v="2" actId="2711"/>
          <ac:spMkLst>
            <pc:docMk/>
            <pc:sldMk cId="0" sldId="264"/>
            <ac:spMk id="11" creationId="{00000000-0000-0000-0000-000000000000}"/>
          </ac:spMkLst>
        </pc:spChg>
      </pc:sldChg>
      <pc:sldChg chg="modSp mod">
        <pc:chgData name="Virali Matthews" userId="f00c50aa-4599-4b78-86d0-9893dab8ac8a" providerId="ADAL" clId="{23FF39F2-5F0B-4368-96D0-7EA0EB95547B}" dt="2026-09-07T16:02:55.810" v="3" actId="2711"/>
        <pc:sldMkLst>
          <pc:docMk/>
          <pc:sldMk cId="0" sldId="265"/>
        </pc:sldMkLst>
        <pc:spChg chg="mod">
          <ac:chgData name="Virali Matthews" userId="f00c50aa-4599-4b78-86d0-9893dab8ac8a" providerId="ADAL" clId="{23FF39F2-5F0B-4368-96D0-7EA0EB95547B}" dt="2026-09-07T16:02:55.810" v="3" actId="2711"/>
          <ac:spMkLst>
            <pc:docMk/>
            <pc:sldMk cId="0" sldId="265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55.810" v="3" actId="2711"/>
          <ac:spMkLst>
            <pc:docMk/>
            <pc:sldMk cId="0" sldId="265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55.810" v="3" actId="2711"/>
          <ac:spMkLst>
            <pc:docMk/>
            <pc:sldMk cId="0" sldId="265"/>
            <ac:spMk id="4" creationId="{600A919F-F171-789F-4F31-8A50878DA655}"/>
          </ac:spMkLst>
        </pc:spChg>
        <pc:spChg chg="mod">
          <ac:chgData name="Virali Matthews" userId="f00c50aa-4599-4b78-86d0-9893dab8ac8a" providerId="ADAL" clId="{23FF39F2-5F0B-4368-96D0-7EA0EB95547B}" dt="2026-09-07T16:02:55.810" v="3" actId="2711"/>
          <ac:spMkLst>
            <pc:docMk/>
            <pc:sldMk cId="0" sldId="265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55.810" v="3" actId="2711"/>
          <ac:spMkLst>
            <pc:docMk/>
            <pc:sldMk cId="0" sldId="265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2:55.810" v="3" actId="2711"/>
          <ac:spMkLst>
            <pc:docMk/>
            <pc:sldMk cId="0" sldId="265"/>
            <ac:spMk id="12" creationId="{C850DDD7-92EB-61B9-2CCC-949F0CE76399}"/>
          </ac:spMkLst>
        </pc:spChg>
      </pc:sldChg>
      <pc:sldChg chg="modSp mod">
        <pc:chgData name="Virali Matthews" userId="f00c50aa-4599-4b78-86d0-9893dab8ac8a" providerId="ADAL" clId="{23FF39F2-5F0B-4368-96D0-7EA0EB95547B}" dt="2026-09-07T16:03:05.395" v="4" actId="2711"/>
        <pc:sldMkLst>
          <pc:docMk/>
          <pc:sldMk cId="0" sldId="266"/>
        </pc:sldMkLst>
        <pc:spChg chg="mod">
          <ac:chgData name="Virali Matthews" userId="f00c50aa-4599-4b78-86d0-9893dab8ac8a" providerId="ADAL" clId="{23FF39F2-5F0B-4368-96D0-7EA0EB95547B}" dt="2026-09-07T16:03:05.395" v="4" actId="2711"/>
          <ac:spMkLst>
            <pc:docMk/>
            <pc:sldMk cId="0" sldId="266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05.395" v="4" actId="2711"/>
          <ac:spMkLst>
            <pc:docMk/>
            <pc:sldMk cId="0" sldId="266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05.395" v="4" actId="2711"/>
          <ac:spMkLst>
            <pc:docMk/>
            <pc:sldMk cId="0" sldId="266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05.395" v="4" actId="2711"/>
          <ac:spMkLst>
            <pc:docMk/>
            <pc:sldMk cId="0" sldId="266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05.395" v="4" actId="2711"/>
          <ac:spMkLst>
            <pc:docMk/>
            <pc:sldMk cId="0" sldId="266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05.395" v="4" actId="2711"/>
          <ac:spMkLst>
            <pc:docMk/>
            <pc:sldMk cId="0" sldId="266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05.395" v="4" actId="2711"/>
          <ac:spMkLst>
            <pc:docMk/>
            <pc:sldMk cId="0" sldId="266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05.395" v="4" actId="2711"/>
          <ac:spMkLst>
            <pc:docMk/>
            <pc:sldMk cId="0" sldId="266"/>
            <ac:spMk id="9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05.395" v="4" actId="2711"/>
          <ac:spMkLst>
            <pc:docMk/>
            <pc:sldMk cId="0" sldId="266"/>
            <ac:spMk id="10" creationId="{5884760C-8765-57A2-F496-BA4FBF1D7323}"/>
          </ac:spMkLst>
        </pc:spChg>
      </pc:sldChg>
      <pc:sldChg chg="modSp mod">
        <pc:chgData name="Virali Matthews" userId="f00c50aa-4599-4b78-86d0-9893dab8ac8a" providerId="ADAL" clId="{23FF39F2-5F0B-4368-96D0-7EA0EB95547B}" dt="2026-09-07T16:03:11.285" v="5" actId="2711"/>
        <pc:sldMkLst>
          <pc:docMk/>
          <pc:sldMk cId="0" sldId="267"/>
        </pc:sldMkLst>
        <pc:spChg chg="mod">
          <ac:chgData name="Virali Matthews" userId="f00c50aa-4599-4b78-86d0-9893dab8ac8a" providerId="ADAL" clId="{23FF39F2-5F0B-4368-96D0-7EA0EB95547B}" dt="2026-09-07T16:03:11.285" v="5" actId="2711"/>
          <ac:spMkLst>
            <pc:docMk/>
            <pc:sldMk cId="0" sldId="267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11.285" v="5" actId="2711"/>
          <ac:spMkLst>
            <pc:docMk/>
            <pc:sldMk cId="0" sldId="267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11.285" v="5" actId="2711"/>
          <ac:spMkLst>
            <pc:docMk/>
            <pc:sldMk cId="0" sldId="267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11.285" v="5" actId="2711"/>
          <ac:spMkLst>
            <pc:docMk/>
            <pc:sldMk cId="0" sldId="267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11.285" v="5" actId="2711"/>
          <ac:spMkLst>
            <pc:docMk/>
            <pc:sldMk cId="0" sldId="267"/>
            <ac:spMk id="7" creationId="{FA0E66E8-8B87-8AB3-78C5-26E5D4303DDB}"/>
          </ac:spMkLst>
        </pc:spChg>
      </pc:sldChg>
      <pc:sldChg chg="modSp mod">
        <pc:chgData name="Virali Matthews" userId="f00c50aa-4599-4b78-86d0-9893dab8ac8a" providerId="ADAL" clId="{23FF39F2-5F0B-4368-96D0-7EA0EB95547B}" dt="2026-09-07T16:03:30.452" v="6" actId="2711"/>
        <pc:sldMkLst>
          <pc:docMk/>
          <pc:sldMk cId="0" sldId="268"/>
        </pc:sldMkLst>
        <pc:spChg chg="mod">
          <ac:chgData name="Virali Matthews" userId="f00c50aa-4599-4b78-86d0-9893dab8ac8a" providerId="ADAL" clId="{23FF39F2-5F0B-4368-96D0-7EA0EB95547B}" dt="2026-09-07T16:03:30.452" v="6" actId="2711"/>
          <ac:spMkLst>
            <pc:docMk/>
            <pc:sldMk cId="0" sldId="268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30.452" v="6" actId="2711"/>
          <ac:spMkLst>
            <pc:docMk/>
            <pc:sldMk cId="0" sldId="268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30.452" v="6" actId="2711"/>
          <ac:spMkLst>
            <pc:docMk/>
            <pc:sldMk cId="0" sldId="268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30.452" v="6" actId="2711"/>
          <ac:spMkLst>
            <pc:docMk/>
            <pc:sldMk cId="0" sldId="268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30.452" v="6" actId="2711"/>
          <ac:spMkLst>
            <pc:docMk/>
            <pc:sldMk cId="0" sldId="268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30.452" v="6" actId="2711"/>
          <ac:spMkLst>
            <pc:docMk/>
            <pc:sldMk cId="0" sldId="268"/>
            <ac:spMk id="8" creationId="{46C61F15-F73E-C731-DF20-6EFA13465BFF}"/>
          </ac:spMkLst>
        </pc:spChg>
      </pc:sldChg>
      <pc:sldChg chg="modSp mod">
        <pc:chgData name="Virali Matthews" userId="f00c50aa-4599-4b78-86d0-9893dab8ac8a" providerId="ADAL" clId="{23FF39F2-5F0B-4368-96D0-7EA0EB95547B}" dt="2026-09-07T16:03:36.880" v="7" actId="2711"/>
        <pc:sldMkLst>
          <pc:docMk/>
          <pc:sldMk cId="0" sldId="269"/>
        </pc:sldMkLst>
        <pc:spChg chg="mod">
          <ac:chgData name="Virali Matthews" userId="f00c50aa-4599-4b78-86d0-9893dab8ac8a" providerId="ADAL" clId="{23FF39F2-5F0B-4368-96D0-7EA0EB95547B}" dt="2026-09-07T16:03:36.880" v="7" actId="2711"/>
          <ac:spMkLst>
            <pc:docMk/>
            <pc:sldMk cId="0" sldId="269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36.880" v="7" actId="2711"/>
          <ac:spMkLst>
            <pc:docMk/>
            <pc:sldMk cId="0" sldId="269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36.880" v="7" actId="2711"/>
          <ac:spMkLst>
            <pc:docMk/>
            <pc:sldMk cId="0" sldId="269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36.880" v="7" actId="2711"/>
          <ac:spMkLst>
            <pc:docMk/>
            <pc:sldMk cId="0" sldId="269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36.880" v="7" actId="2711"/>
          <ac:spMkLst>
            <pc:docMk/>
            <pc:sldMk cId="0" sldId="269"/>
            <ac:spMk id="7" creationId="{B0E24190-0079-F15B-A78D-D1D728C7660C}"/>
          </ac:spMkLst>
        </pc:spChg>
      </pc:sldChg>
      <pc:sldChg chg="modSp mod">
        <pc:chgData name="Virali Matthews" userId="f00c50aa-4599-4b78-86d0-9893dab8ac8a" providerId="ADAL" clId="{23FF39F2-5F0B-4368-96D0-7EA0EB95547B}" dt="2026-09-07T16:03:41.692" v="8" actId="2711"/>
        <pc:sldMkLst>
          <pc:docMk/>
          <pc:sldMk cId="0" sldId="270"/>
        </pc:sldMkLst>
        <pc:spChg chg="mod">
          <ac:chgData name="Virali Matthews" userId="f00c50aa-4599-4b78-86d0-9893dab8ac8a" providerId="ADAL" clId="{23FF39F2-5F0B-4368-96D0-7EA0EB95547B}" dt="2026-09-07T16:03:41.692" v="8" actId="2711"/>
          <ac:spMkLst>
            <pc:docMk/>
            <pc:sldMk cId="0" sldId="270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41.692" v="8" actId="2711"/>
          <ac:spMkLst>
            <pc:docMk/>
            <pc:sldMk cId="0" sldId="270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41.692" v="8" actId="2711"/>
          <ac:spMkLst>
            <pc:docMk/>
            <pc:sldMk cId="0" sldId="270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41.692" v="8" actId="2711"/>
          <ac:spMkLst>
            <pc:docMk/>
            <pc:sldMk cId="0" sldId="270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41.692" v="8" actId="2711"/>
          <ac:spMkLst>
            <pc:docMk/>
            <pc:sldMk cId="0" sldId="270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41.692" v="8" actId="2711"/>
          <ac:spMkLst>
            <pc:docMk/>
            <pc:sldMk cId="0" sldId="270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41.692" v="8" actId="2711"/>
          <ac:spMkLst>
            <pc:docMk/>
            <pc:sldMk cId="0" sldId="270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41.692" v="8" actId="2711"/>
          <ac:spMkLst>
            <pc:docMk/>
            <pc:sldMk cId="0" sldId="270"/>
            <ac:spMk id="9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41.692" v="8" actId="2711"/>
          <ac:spMkLst>
            <pc:docMk/>
            <pc:sldMk cId="0" sldId="270"/>
            <ac:spMk id="10" creationId="{3D296C90-E922-DA47-4637-A8DD8A7EED17}"/>
          </ac:spMkLst>
        </pc:spChg>
      </pc:sldChg>
      <pc:sldChg chg="modSp mod">
        <pc:chgData name="Virali Matthews" userId="f00c50aa-4599-4b78-86d0-9893dab8ac8a" providerId="ADAL" clId="{23FF39F2-5F0B-4368-96D0-7EA0EB95547B}" dt="2026-09-07T16:03:47.534" v="9" actId="2711"/>
        <pc:sldMkLst>
          <pc:docMk/>
          <pc:sldMk cId="0" sldId="271"/>
        </pc:sldMkLst>
        <pc:spChg chg="mod">
          <ac:chgData name="Virali Matthews" userId="f00c50aa-4599-4b78-86d0-9893dab8ac8a" providerId="ADAL" clId="{23FF39F2-5F0B-4368-96D0-7EA0EB95547B}" dt="2026-09-07T16:03:47.534" v="9" actId="2711"/>
          <ac:spMkLst>
            <pc:docMk/>
            <pc:sldMk cId="0" sldId="271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47.534" v="9" actId="2711"/>
          <ac:spMkLst>
            <pc:docMk/>
            <pc:sldMk cId="0" sldId="271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47.534" v="9" actId="2711"/>
          <ac:spMkLst>
            <pc:docMk/>
            <pc:sldMk cId="0" sldId="271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47.534" v="9" actId="2711"/>
          <ac:spMkLst>
            <pc:docMk/>
            <pc:sldMk cId="0" sldId="271"/>
            <ac:spMk id="6" creationId="{440050D0-E933-9CD0-F32B-5C208D6EA8CD}"/>
          </ac:spMkLst>
        </pc:spChg>
      </pc:sldChg>
      <pc:sldChg chg="modSp mod">
        <pc:chgData name="Virali Matthews" userId="f00c50aa-4599-4b78-86d0-9893dab8ac8a" providerId="ADAL" clId="{23FF39F2-5F0B-4368-96D0-7EA0EB95547B}" dt="2026-09-07T16:03:54.923" v="10" actId="2711"/>
        <pc:sldMkLst>
          <pc:docMk/>
          <pc:sldMk cId="0" sldId="272"/>
        </pc:sldMkLst>
        <pc:spChg chg="mod">
          <ac:chgData name="Virali Matthews" userId="f00c50aa-4599-4b78-86d0-9893dab8ac8a" providerId="ADAL" clId="{23FF39F2-5F0B-4368-96D0-7EA0EB95547B}" dt="2026-09-07T16:03:54.923" v="10" actId="2711"/>
          <ac:spMkLst>
            <pc:docMk/>
            <pc:sldMk cId="0" sldId="272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54.923" v="10" actId="2711"/>
          <ac:spMkLst>
            <pc:docMk/>
            <pc:sldMk cId="0" sldId="272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54.923" v="10" actId="2711"/>
          <ac:spMkLst>
            <pc:docMk/>
            <pc:sldMk cId="0" sldId="272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54.923" v="10" actId="2711"/>
          <ac:spMkLst>
            <pc:docMk/>
            <pc:sldMk cId="0" sldId="272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54.923" v="10" actId="2711"/>
          <ac:spMkLst>
            <pc:docMk/>
            <pc:sldMk cId="0" sldId="272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3:54.923" v="10" actId="2711"/>
          <ac:spMkLst>
            <pc:docMk/>
            <pc:sldMk cId="0" sldId="272"/>
            <ac:spMk id="7" creationId="{C27E8B8A-1B5E-D849-71A9-8436F685873D}"/>
          </ac:spMkLst>
        </pc:spChg>
      </pc:sldChg>
      <pc:sldChg chg="modSp mod">
        <pc:chgData name="Virali Matthews" userId="f00c50aa-4599-4b78-86d0-9893dab8ac8a" providerId="ADAL" clId="{23FF39F2-5F0B-4368-96D0-7EA0EB95547B}" dt="2026-09-07T16:04:06.611" v="11" actId="2711"/>
        <pc:sldMkLst>
          <pc:docMk/>
          <pc:sldMk cId="0" sldId="273"/>
        </pc:sldMkLst>
        <pc:spChg chg="mod">
          <ac:chgData name="Virali Matthews" userId="f00c50aa-4599-4b78-86d0-9893dab8ac8a" providerId="ADAL" clId="{23FF39F2-5F0B-4368-96D0-7EA0EB95547B}" dt="2026-09-07T16:04:06.611" v="11" actId="2711"/>
          <ac:spMkLst>
            <pc:docMk/>
            <pc:sldMk cId="0" sldId="273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06.611" v="11" actId="2711"/>
          <ac:spMkLst>
            <pc:docMk/>
            <pc:sldMk cId="0" sldId="273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06.611" v="11" actId="2711"/>
          <ac:spMkLst>
            <pc:docMk/>
            <pc:sldMk cId="0" sldId="273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06.611" v="11" actId="2711"/>
          <ac:spMkLst>
            <pc:docMk/>
            <pc:sldMk cId="0" sldId="273"/>
            <ac:spMk id="5" creationId="{3ED67070-D639-9BD2-26B2-176B924DF8A3}"/>
          </ac:spMkLst>
        </pc:spChg>
      </pc:sldChg>
      <pc:sldChg chg="modSp mod">
        <pc:chgData name="Virali Matthews" userId="f00c50aa-4599-4b78-86d0-9893dab8ac8a" providerId="ADAL" clId="{23FF39F2-5F0B-4368-96D0-7EA0EB95547B}" dt="2026-09-07T16:04:13.924" v="12" actId="2711"/>
        <pc:sldMkLst>
          <pc:docMk/>
          <pc:sldMk cId="0" sldId="274"/>
        </pc:sldMkLst>
        <pc:spChg chg="mod">
          <ac:chgData name="Virali Matthews" userId="f00c50aa-4599-4b78-86d0-9893dab8ac8a" providerId="ADAL" clId="{23FF39F2-5F0B-4368-96D0-7EA0EB95547B}" dt="2026-09-07T16:04:13.924" v="12" actId="2711"/>
          <ac:spMkLst>
            <pc:docMk/>
            <pc:sldMk cId="0" sldId="274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3.924" v="12" actId="2711"/>
          <ac:spMkLst>
            <pc:docMk/>
            <pc:sldMk cId="0" sldId="274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3.924" v="12" actId="2711"/>
          <ac:spMkLst>
            <pc:docMk/>
            <pc:sldMk cId="0" sldId="274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3.924" v="12" actId="2711"/>
          <ac:spMkLst>
            <pc:docMk/>
            <pc:sldMk cId="0" sldId="274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3.924" v="12" actId="2711"/>
          <ac:spMkLst>
            <pc:docMk/>
            <pc:sldMk cId="0" sldId="274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3.924" v="12" actId="2711"/>
          <ac:spMkLst>
            <pc:docMk/>
            <pc:sldMk cId="0" sldId="274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3.924" v="12" actId="2711"/>
          <ac:spMkLst>
            <pc:docMk/>
            <pc:sldMk cId="0" sldId="274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3.924" v="12" actId="2711"/>
          <ac:spMkLst>
            <pc:docMk/>
            <pc:sldMk cId="0" sldId="274"/>
            <ac:spMk id="9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3.924" v="12" actId="2711"/>
          <ac:spMkLst>
            <pc:docMk/>
            <pc:sldMk cId="0" sldId="274"/>
            <ac:spMk id="10" creationId="{4DD76622-0E48-8311-0E61-01B2F74F19C3}"/>
          </ac:spMkLst>
        </pc:spChg>
      </pc:sldChg>
      <pc:sldChg chg="modSp mod">
        <pc:chgData name="Virali Matthews" userId="f00c50aa-4599-4b78-86d0-9893dab8ac8a" providerId="ADAL" clId="{23FF39F2-5F0B-4368-96D0-7EA0EB95547B}" dt="2026-09-07T16:04:19.266" v="13" actId="2711"/>
        <pc:sldMkLst>
          <pc:docMk/>
          <pc:sldMk cId="0" sldId="275"/>
        </pc:sldMkLst>
        <pc:spChg chg="mod">
          <ac:chgData name="Virali Matthews" userId="f00c50aa-4599-4b78-86d0-9893dab8ac8a" providerId="ADAL" clId="{23FF39F2-5F0B-4368-96D0-7EA0EB95547B}" dt="2026-09-07T16:04:19.266" v="13" actId="2711"/>
          <ac:spMkLst>
            <pc:docMk/>
            <pc:sldMk cId="0" sldId="275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9.266" v="13" actId="2711"/>
          <ac:spMkLst>
            <pc:docMk/>
            <pc:sldMk cId="0" sldId="275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9.266" v="13" actId="2711"/>
          <ac:spMkLst>
            <pc:docMk/>
            <pc:sldMk cId="0" sldId="275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9.266" v="13" actId="2711"/>
          <ac:spMkLst>
            <pc:docMk/>
            <pc:sldMk cId="0" sldId="275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19.266" v="13" actId="2711"/>
          <ac:spMkLst>
            <pc:docMk/>
            <pc:sldMk cId="0" sldId="275"/>
            <ac:spMk id="7" creationId="{0D8502E9-8132-FB67-2488-893D24A49688}"/>
          </ac:spMkLst>
        </pc:spChg>
      </pc:sldChg>
      <pc:sldChg chg="modSp mod">
        <pc:chgData name="Virali Matthews" userId="f00c50aa-4599-4b78-86d0-9893dab8ac8a" providerId="ADAL" clId="{23FF39F2-5F0B-4368-96D0-7EA0EB95547B}" dt="2026-09-07T16:04:24.665" v="14" actId="2711"/>
        <pc:sldMkLst>
          <pc:docMk/>
          <pc:sldMk cId="0" sldId="276"/>
        </pc:sldMkLst>
        <pc:spChg chg="mod">
          <ac:chgData name="Virali Matthews" userId="f00c50aa-4599-4b78-86d0-9893dab8ac8a" providerId="ADAL" clId="{23FF39F2-5F0B-4368-96D0-7EA0EB95547B}" dt="2026-09-07T16:04:24.665" v="14" actId="2711"/>
          <ac:spMkLst>
            <pc:docMk/>
            <pc:sldMk cId="0" sldId="276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24.665" v="14" actId="2711"/>
          <ac:spMkLst>
            <pc:docMk/>
            <pc:sldMk cId="0" sldId="276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24.665" v="14" actId="2711"/>
          <ac:spMkLst>
            <pc:docMk/>
            <pc:sldMk cId="0" sldId="276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24.665" v="14" actId="2711"/>
          <ac:spMkLst>
            <pc:docMk/>
            <pc:sldMk cId="0" sldId="276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24.665" v="14" actId="2711"/>
          <ac:spMkLst>
            <pc:docMk/>
            <pc:sldMk cId="0" sldId="276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24.665" v="14" actId="2711"/>
          <ac:spMkLst>
            <pc:docMk/>
            <pc:sldMk cId="0" sldId="276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24.665" v="14" actId="2711"/>
          <ac:spMkLst>
            <pc:docMk/>
            <pc:sldMk cId="0" sldId="276"/>
            <ac:spMk id="9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24.665" v="14" actId="2711"/>
          <ac:spMkLst>
            <pc:docMk/>
            <pc:sldMk cId="0" sldId="276"/>
            <ac:spMk id="10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24.665" v="14" actId="2711"/>
          <ac:spMkLst>
            <pc:docMk/>
            <pc:sldMk cId="0" sldId="276"/>
            <ac:spMk id="11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24.665" v="14" actId="2711"/>
          <ac:spMkLst>
            <pc:docMk/>
            <pc:sldMk cId="0" sldId="276"/>
            <ac:spMk id="12" creationId="{E6FD8D19-1793-2323-E864-45EBB0243495}"/>
          </ac:spMkLst>
        </pc:spChg>
      </pc:sldChg>
      <pc:sldChg chg="modSp mod">
        <pc:chgData name="Virali Matthews" userId="f00c50aa-4599-4b78-86d0-9893dab8ac8a" providerId="ADAL" clId="{23FF39F2-5F0B-4368-96D0-7EA0EB95547B}" dt="2026-09-07T16:04:30.162" v="15" actId="2711"/>
        <pc:sldMkLst>
          <pc:docMk/>
          <pc:sldMk cId="0" sldId="277"/>
        </pc:sldMkLst>
        <pc:spChg chg="mod">
          <ac:chgData name="Virali Matthews" userId="f00c50aa-4599-4b78-86d0-9893dab8ac8a" providerId="ADAL" clId="{23FF39F2-5F0B-4368-96D0-7EA0EB95547B}" dt="2026-09-07T16:04:30.162" v="15" actId="2711"/>
          <ac:spMkLst>
            <pc:docMk/>
            <pc:sldMk cId="0" sldId="277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0.162" v="15" actId="2711"/>
          <ac:spMkLst>
            <pc:docMk/>
            <pc:sldMk cId="0" sldId="277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0.162" v="15" actId="2711"/>
          <ac:spMkLst>
            <pc:docMk/>
            <pc:sldMk cId="0" sldId="277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0.162" v="15" actId="2711"/>
          <ac:spMkLst>
            <pc:docMk/>
            <pc:sldMk cId="0" sldId="277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0.162" v="15" actId="2711"/>
          <ac:spMkLst>
            <pc:docMk/>
            <pc:sldMk cId="0" sldId="277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0.162" v="15" actId="2711"/>
          <ac:spMkLst>
            <pc:docMk/>
            <pc:sldMk cId="0" sldId="277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0.162" v="15" actId="2711"/>
          <ac:spMkLst>
            <pc:docMk/>
            <pc:sldMk cId="0" sldId="277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0.162" v="15" actId="2711"/>
          <ac:spMkLst>
            <pc:docMk/>
            <pc:sldMk cId="0" sldId="277"/>
            <ac:spMk id="9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0.162" v="15" actId="2711"/>
          <ac:spMkLst>
            <pc:docMk/>
            <pc:sldMk cId="0" sldId="277"/>
            <ac:spMk id="10" creationId="{73FE7F31-7930-A787-8E9E-EFBA2CA22C19}"/>
          </ac:spMkLst>
        </pc:spChg>
      </pc:sldChg>
      <pc:sldChg chg="modSp mod">
        <pc:chgData name="Virali Matthews" userId="f00c50aa-4599-4b78-86d0-9893dab8ac8a" providerId="ADAL" clId="{23FF39F2-5F0B-4368-96D0-7EA0EB95547B}" dt="2026-09-07T16:04:38.515" v="16" actId="2711"/>
        <pc:sldMkLst>
          <pc:docMk/>
          <pc:sldMk cId="0" sldId="278"/>
        </pc:sldMkLst>
        <pc:spChg chg="mod">
          <ac:chgData name="Virali Matthews" userId="f00c50aa-4599-4b78-86d0-9893dab8ac8a" providerId="ADAL" clId="{23FF39F2-5F0B-4368-96D0-7EA0EB95547B}" dt="2026-09-07T16:04:38.515" v="16" actId="2711"/>
          <ac:spMkLst>
            <pc:docMk/>
            <pc:sldMk cId="0" sldId="278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8.515" v="16" actId="2711"/>
          <ac:spMkLst>
            <pc:docMk/>
            <pc:sldMk cId="0" sldId="278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8.515" v="16" actId="2711"/>
          <ac:spMkLst>
            <pc:docMk/>
            <pc:sldMk cId="0" sldId="278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8.515" v="16" actId="2711"/>
          <ac:spMkLst>
            <pc:docMk/>
            <pc:sldMk cId="0" sldId="278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8.515" v="16" actId="2711"/>
          <ac:spMkLst>
            <pc:docMk/>
            <pc:sldMk cId="0" sldId="278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8.515" v="16" actId="2711"/>
          <ac:spMkLst>
            <pc:docMk/>
            <pc:sldMk cId="0" sldId="278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38.515" v="16" actId="2711"/>
          <ac:spMkLst>
            <pc:docMk/>
            <pc:sldMk cId="0" sldId="278"/>
            <ac:spMk id="9" creationId="{0BD799BD-E136-E751-AEF3-6279C3F1026A}"/>
          </ac:spMkLst>
        </pc:spChg>
      </pc:sldChg>
      <pc:sldChg chg="modSp mod">
        <pc:chgData name="Virali Matthews" userId="f00c50aa-4599-4b78-86d0-9893dab8ac8a" providerId="ADAL" clId="{23FF39F2-5F0B-4368-96D0-7EA0EB95547B}" dt="2026-09-07T16:04:44.314" v="17" actId="2711"/>
        <pc:sldMkLst>
          <pc:docMk/>
          <pc:sldMk cId="0" sldId="279"/>
        </pc:sldMkLst>
        <pc:spChg chg="mod">
          <ac:chgData name="Virali Matthews" userId="f00c50aa-4599-4b78-86d0-9893dab8ac8a" providerId="ADAL" clId="{23FF39F2-5F0B-4368-96D0-7EA0EB95547B}" dt="2026-09-07T16:04:44.314" v="17" actId="2711"/>
          <ac:spMkLst>
            <pc:docMk/>
            <pc:sldMk cId="0" sldId="279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4.314" v="17" actId="2711"/>
          <ac:spMkLst>
            <pc:docMk/>
            <pc:sldMk cId="0" sldId="279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4.314" v="17" actId="2711"/>
          <ac:spMkLst>
            <pc:docMk/>
            <pc:sldMk cId="0" sldId="279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4.314" v="17" actId="2711"/>
          <ac:spMkLst>
            <pc:docMk/>
            <pc:sldMk cId="0" sldId="279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4.314" v="17" actId="2711"/>
          <ac:spMkLst>
            <pc:docMk/>
            <pc:sldMk cId="0" sldId="279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4.314" v="17" actId="2711"/>
          <ac:spMkLst>
            <pc:docMk/>
            <pc:sldMk cId="0" sldId="279"/>
            <ac:spMk id="9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4.314" v="17" actId="2711"/>
          <ac:spMkLst>
            <pc:docMk/>
            <pc:sldMk cId="0" sldId="279"/>
            <ac:spMk id="10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4.314" v="17" actId="2711"/>
          <ac:spMkLst>
            <pc:docMk/>
            <pc:sldMk cId="0" sldId="279"/>
            <ac:spMk id="11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4.314" v="17" actId="2711"/>
          <ac:spMkLst>
            <pc:docMk/>
            <pc:sldMk cId="0" sldId="279"/>
            <ac:spMk id="1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4.314" v="17" actId="2711"/>
          <ac:spMkLst>
            <pc:docMk/>
            <pc:sldMk cId="0" sldId="279"/>
            <ac:spMk id="13" creationId="{46A91A68-E5E7-0635-B67A-AB3607344AE4}"/>
          </ac:spMkLst>
        </pc:spChg>
      </pc:sldChg>
      <pc:sldChg chg="modSp mod">
        <pc:chgData name="Virali Matthews" userId="f00c50aa-4599-4b78-86d0-9893dab8ac8a" providerId="ADAL" clId="{23FF39F2-5F0B-4368-96D0-7EA0EB95547B}" dt="2026-09-07T16:04:49.158" v="18" actId="2711"/>
        <pc:sldMkLst>
          <pc:docMk/>
          <pc:sldMk cId="0" sldId="280"/>
        </pc:sldMkLst>
        <pc:spChg chg="mod">
          <ac:chgData name="Virali Matthews" userId="f00c50aa-4599-4b78-86d0-9893dab8ac8a" providerId="ADAL" clId="{23FF39F2-5F0B-4368-96D0-7EA0EB95547B}" dt="2026-09-07T16:04:49.158" v="18" actId="2711"/>
          <ac:spMkLst>
            <pc:docMk/>
            <pc:sldMk cId="0" sldId="280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9.158" v="18" actId="2711"/>
          <ac:spMkLst>
            <pc:docMk/>
            <pc:sldMk cId="0" sldId="280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9.158" v="18" actId="2711"/>
          <ac:spMkLst>
            <pc:docMk/>
            <pc:sldMk cId="0" sldId="280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9.158" v="18" actId="2711"/>
          <ac:spMkLst>
            <pc:docMk/>
            <pc:sldMk cId="0" sldId="280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9.158" v="18" actId="2711"/>
          <ac:spMkLst>
            <pc:docMk/>
            <pc:sldMk cId="0" sldId="280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9.158" v="18" actId="2711"/>
          <ac:spMkLst>
            <pc:docMk/>
            <pc:sldMk cId="0" sldId="280"/>
            <ac:spMk id="9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9.158" v="18" actId="2711"/>
          <ac:spMkLst>
            <pc:docMk/>
            <pc:sldMk cId="0" sldId="280"/>
            <ac:spMk id="10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9.158" v="18" actId="2711"/>
          <ac:spMkLst>
            <pc:docMk/>
            <pc:sldMk cId="0" sldId="280"/>
            <ac:spMk id="11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9.158" v="18" actId="2711"/>
          <ac:spMkLst>
            <pc:docMk/>
            <pc:sldMk cId="0" sldId="280"/>
            <ac:spMk id="1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49.158" v="18" actId="2711"/>
          <ac:spMkLst>
            <pc:docMk/>
            <pc:sldMk cId="0" sldId="280"/>
            <ac:spMk id="15" creationId="{CC04F4A8-AC64-4C31-CE72-B4211E3163D9}"/>
          </ac:spMkLst>
        </pc:spChg>
      </pc:sldChg>
      <pc:sldChg chg="modSp mod">
        <pc:chgData name="Virali Matthews" userId="f00c50aa-4599-4b78-86d0-9893dab8ac8a" providerId="ADAL" clId="{23FF39F2-5F0B-4368-96D0-7EA0EB95547B}" dt="2026-09-07T16:04:56.139" v="19" actId="2711"/>
        <pc:sldMkLst>
          <pc:docMk/>
          <pc:sldMk cId="0" sldId="281"/>
        </pc:sldMkLst>
        <pc:spChg chg="mod">
          <ac:chgData name="Virali Matthews" userId="f00c50aa-4599-4b78-86d0-9893dab8ac8a" providerId="ADAL" clId="{23FF39F2-5F0B-4368-96D0-7EA0EB95547B}" dt="2026-09-07T16:04:56.139" v="19" actId="2711"/>
          <ac:spMkLst>
            <pc:docMk/>
            <pc:sldMk cId="0" sldId="281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56.139" v="19" actId="2711"/>
          <ac:spMkLst>
            <pc:docMk/>
            <pc:sldMk cId="0" sldId="281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56.139" v="19" actId="2711"/>
          <ac:spMkLst>
            <pc:docMk/>
            <pc:sldMk cId="0" sldId="281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56.139" v="19" actId="2711"/>
          <ac:spMkLst>
            <pc:docMk/>
            <pc:sldMk cId="0" sldId="281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56.139" v="19" actId="2711"/>
          <ac:spMkLst>
            <pc:docMk/>
            <pc:sldMk cId="0" sldId="281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56.139" v="19" actId="2711"/>
          <ac:spMkLst>
            <pc:docMk/>
            <pc:sldMk cId="0" sldId="281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56.139" v="19" actId="2711"/>
          <ac:spMkLst>
            <pc:docMk/>
            <pc:sldMk cId="0" sldId="281"/>
            <ac:spMk id="10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56.139" v="19" actId="2711"/>
          <ac:spMkLst>
            <pc:docMk/>
            <pc:sldMk cId="0" sldId="281"/>
            <ac:spMk id="11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56.139" v="19" actId="2711"/>
          <ac:spMkLst>
            <pc:docMk/>
            <pc:sldMk cId="0" sldId="281"/>
            <ac:spMk id="1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4:56.139" v="19" actId="2711"/>
          <ac:spMkLst>
            <pc:docMk/>
            <pc:sldMk cId="0" sldId="281"/>
            <ac:spMk id="15" creationId="{A2C998E1-BC83-A0D5-2C5E-C806A27A57A3}"/>
          </ac:spMkLst>
        </pc:spChg>
      </pc:sldChg>
      <pc:sldChg chg="modSp mod">
        <pc:chgData name="Virali Matthews" userId="f00c50aa-4599-4b78-86d0-9893dab8ac8a" providerId="ADAL" clId="{23FF39F2-5F0B-4368-96D0-7EA0EB95547B}" dt="2026-09-07T16:05:02.619" v="20" actId="2711"/>
        <pc:sldMkLst>
          <pc:docMk/>
          <pc:sldMk cId="0" sldId="282"/>
        </pc:sldMkLst>
        <pc:spChg chg="mod">
          <ac:chgData name="Virali Matthews" userId="f00c50aa-4599-4b78-86d0-9893dab8ac8a" providerId="ADAL" clId="{23FF39F2-5F0B-4368-96D0-7EA0EB95547B}" dt="2026-09-07T16:05:02.619" v="20" actId="2711"/>
          <ac:spMkLst>
            <pc:docMk/>
            <pc:sldMk cId="0" sldId="282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02.619" v="20" actId="2711"/>
          <ac:spMkLst>
            <pc:docMk/>
            <pc:sldMk cId="0" sldId="282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02.619" v="20" actId="2711"/>
          <ac:spMkLst>
            <pc:docMk/>
            <pc:sldMk cId="0" sldId="282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02.619" v="20" actId="2711"/>
          <ac:spMkLst>
            <pc:docMk/>
            <pc:sldMk cId="0" sldId="282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02.619" v="20" actId="2711"/>
          <ac:spMkLst>
            <pc:docMk/>
            <pc:sldMk cId="0" sldId="282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02.619" v="20" actId="2711"/>
          <ac:spMkLst>
            <pc:docMk/>
            <pc:sldMk cId="0" sldId="282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02.619" v="20" actId="2711"/>
          <ac:spMkLst>
            <pc:docMk/>
            <pc:sldMk cId="0" sldId="282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02.619" v="20" actId="2711"/>
          <ac:spMkLst>
            <pc:docMk/>
            <pc:sldMk cId="0" sldId="282"/>
            <ac:spMk id="9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02.619" v="20" actId="2711"/>
          <ac:spMkLst>
            <pc:docMk/>
            <pc:sldMk cId="0" sldId="282"/>
            <ac:spMk id="10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02.619" v="20" actId="2711"/>
          <ac:spMkLst>
            <pc:docMk/>
            <pc:sldMk cId="0" sldId="282"/>
            <ac:spMk id="11" creationId="{00000000-0000-0000-0000-000000000000}"/>
          </ac:spMkLst>
        </pc:spChg>
      </pc:sldChg>
      <pc:sldChg chg="modSp mod">
        <pc:chgData name="Virali Matthews" userId="f00c50aa-4599-4b78-86d0-9893dab8ac8a" providerId="ADAL" clId="{23FF39F2-5F0B-4368-96D0-7EA0EB95547B}" dt="2026-09-07T16:05:10.917" v="21" actId="2711"/>
        <pc:sldMkLst>
          <pc:docMk/>
          <pc:sldMk cId="0" sldId="283"/>
        </pc:sldMkLst>
        <pc:spChg chg="mod">
          <ac:chgData name="Virali Matthews" userId="f00c50aa-4599-4b78-86d0-9893dab8ac8a" providerId="ADAL" clId="{23FF39F2-5F0B-4368-96D0-7EA0EB95547B}" dt="2026-09-07T16:05:10.917" v="21" actId="2711"/>
          <ac:spMkLst>
            <pc:docMk/>
            <pc:sldMk cId="0" sldId="283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0.917" v="21" actId="2711"/>
          <ac:spMkLst>
            <pc:docMk/>
            <pc:sldMk cId="0" sldId="283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0.917" v="21" actId="2711"/>
          <ac:spMkLst>
            <pc:docMk/>
            <pc:sldMk cId="0" sldId="283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0.917" v="21" actId="2711"/>
          <ac:spMkLst>
            <pc:docMk/>
            <pc:sldMk cId="0" sldId="283"/>
            <ac:spMk id="6" creationId="{679C91E8-F922-8E3B-E3E0-C4BF13D8119D}"/>
          </ac:spMkLst>
        </pc:spChg>
      </pc:sldChg>
      <pc:sldChg chg="modSp mod">
        <pc:chgData name="Virali Matthews" userId="f00c50aa-4599-4b78-86d0-9893dab8ac8a" providerId="ADAL" clId="{23FF39F2-5F0B-4368-96D0-7EA0EB95547B}" dt="2026-09-07T16:05:15.902" v="22" actId="2711"/>
        <pc:sldMkLst>
          <pc:docMk/>
          <pc:sldMk cId="0" sldId="284"/>
        </pc:sldMkLst>
        <pc:spChg chg="mod">
          <ac:chgData name="Virali Matthews" userId="f00c50aa-4599-4b78-86d0-9893dab8ac8a" providerId="ADAL" clId="{23FF39F2-5F0B-4368-96D0-7EA0EB95547B}" dt="2026-09-07T16:05:15.902" v="22" actId="2711"/>
          <ac:spMkLst>
            <pc:docMk/>
            <pc:sldMk cId="0" sldId="284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5.902" v="22" actId="2711"/>
          <ac:spMkLst>
            <pc:docMk/>
            <pc:sldMk cId="0" sldId="284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5.902" v="22" actId="2711"/>
          <ac:spMkLst>
            <pc:docMk/>
            <pc:sldMk cId="0" sldId="284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5.902" v="22" actId="2711"/>
          <ac:spMkLst>
            <pc:docMk/>
            <pc:sldMk cId="0" sldId="284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5.902" v="22" actId="2711"/>
          <ac:spMkLst>
            <pc:docMk/>
            <pc:sldMk cId="0" sldId="284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5.902" v="22" actId="2711"/>
          <ac:spMkLst>
            <pc:docMk/>
            <pc:sldMk cId="0" sldId="284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5.902" v="22" actId="2711"/>
          <ac:spMkLst>
            <pc:docMk/>
            <pc:sldMk cId="0" sldId="284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5.902" v="22" actId="2711"/>
          <ac:spMkLst>
            <pc:docMk/>
            <pc:sldMk cId="0" sldId="284"/>
            <ac:spMk id="9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5.902" v="22" actId="2711"/>
          <ac:spMkLst>
            <pc:docMk/>
            <pc:sldMk cId="0" sldId="284"/>
            <ac:spMk id="10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15.902" v="22" actId="2711"/>
          <ac:spMkLst>
            <pc:docMk/>
            <pc:sldMk cId="0" sldId="284"/>
            <ac:spMk id="11" creationId="{26F61170-C9D8-DB6E-7770-1D2DB560DBA8}"/>
          </ac:spMkLst>
        </pc:spChg>
      </pc:sldChg>
      <pc:sldChg chg="modSp mod">
        <pc:chgData name="Virali Matthews" userId="f00c50aa-4599-4b78-86d0-9893dab8ac8a" providerId="ADAL" clId="{23FF39F2-5F0B-4368-96D0-7EA0EB95547B}" dt="2026-09-07T16:05:22.510" v="23" actId="2711"/>
        <pc:sldMkLst>
          <pc:docMk/>
          <pc:sldMk cId="0" sldId="285"/>
        </pc:sldMkLst>
        <pc:spChg chg="mod">
          <ac:chgData name="Virali Matthews" userId="f00c50aa-4599-4b78-86d0-9893dab8ac8a" providerId="ADAL" clId="{23FF39F2-5F0B-4368-96D0-7EA0EB95547B}" dt="2026-09-07T16:05:22.510" v="23" actId="2711"/>
          <ac:spMkLst>
            <pc:docMk/>
            <pc:sldMk cId="0" sldId="285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22.510" v="23" actId="2711"/>
          <ac:spMkLst>
            <pc:docMk/>
            <pc:sldMk cId="0" sldId="285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22.510" v="23" actId="2711"/>
          <ac:spMkLst>
            <pc:docMk/>
            <pc:sldMk cId="0" sldId="285"/>
            <ac:spMk id="4" creationId="{A604A668-D920-5884-8960-B4B54E2061A6}"/>
          </ac:spMkLst>
        </pc:spChg>
      </pc:sldChg>
      <pc:sldChg chg="modSp mod">
        <pc:chgData name="Virali Matthews" userId="f00c50aa-4599-4b78-86d0-9893dab8ac8a" providerId="ADAL" clId="{23FF39F2-5F0B-4368-96D0-7EA0EB95547B}" dt="2026-09-07T16:05:28.379" v="24" actId="2711"/>
        <pc:sldMkLst>
          <pc:docMk/>
          <pc:sldMk cId="0" sldId="286"/>
        </pc:sldMkLst>
        <pc:spChg chg="mod">
          <ac:chgData name="Virali Matthews" userId="f00c50aa-4599-4b78-86d0-9893dab8ac8a" providerId="ADAL" clId="{23FF39F2-5F0B-4368-96D0-7EA0EB95547B}" dt="2026-09-07T16:05:28.379" v="24" actId="2711"/>
          <ac:spMkLst>
            <pc:docMk/>
            <pc:sldMk cId="0" sldId="286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28.379" v="24" actId="2711"/>
          <ac:spMkLst>
            <pc:docMk/>
            <pc:sldMk cId="0" sldId="286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28.379" v="24" actId="2711"/>
          <ac:spMkLst>
            <pc:docMk/>
            <pc:sldMk cId="0" sldId="286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28.379" v="24" actId="2711"/>
          <ac:spMkLst>
            <pc:docMk/>
            <pc:sldMk cId="0" sldId="286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28.379" v="24" actId="2711"/>
          <ac:spMkLst>
            <pc:docMk/>
            <pc:sldMk cId="0" sldId="286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28.379" v="24" actId="2711"/>
          <ac:spMkLst>
            <pc:docMk/>
            <pc:sldMk cId="0" sldId="286"/>
            <ac:spMk id="7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28.379" v="24" actId="2711"/>
          <ac:spMkLst>
            <pc:docMk/>
            <pc:sldMk cId="0" sldId="286"/>
            <ac:spMk id="8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28.379" v="24" actId="2711"/>
          <ac:spMkLst>
            <pc:docMk/>
            <pc:sldMk cId="0" sldId="286"/>
            <ac:spMk id="9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28.379" v="24" actId="2711"/>
          <ac:spMkLst>
            <pc:docMk/>
            <pc:sldMk cId="0" sldId="286"/>
            <ac:spMk id="10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28.379" v="24" actId="2711"/>
          <ac:spMkLst>
            <pc:docMk/>
            <pc:sldMk cId="0" sldId="286"/>
            <ac:spMk id="11" creationId="{685C034A-2E2D-6D84-DDEB-084765E2F466}"/>
          </ac:spMkLst>
        </pc:spChg>
      </pc:sldChg>
      <pc:sldChg chg="modSp mod">
        <pc:chgData name="Virali Matthews" userId="f00c50aa-4599-4b78-86d0-9893dab8ac8a" providerId="ADAL" clId="{23FF39F2-5F0B-4368-96D0-7EA0EB95547B}" dt="2026-09-07T16:05:33.977" v="25" actId="2711"/>
        <pc:sldMkLst>
          <pc:docMk/>
          <pc:sldMk cId="0" sldId="287"/>
        </pc:sldMkLst>
        <pc:spChg chg="mod">
          <ac:chgData name="Virali Matthews" userId="f00c50aa-4599-4b78-86d0-9893dab8ac8a" providerId="ADAL" clId="{23FF39F2-5F0B-4368-96D0-7EA0EB95547B}" dt="2026-09-07T16:05:33.977" v="25" actId="2711"/>
          <ac:spMkLst>
            <pc:docMk/>
            <pc:sldMk cId="0" sldId="287"/>
            <ac:spMk id="2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33.977" v="25" actId="2711"/>
          <ac:spMkLst>
            <pc:docMk/>
            <pc:sldMk cId="0" sldId="287"/>
            <ac:spMk id="3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33.977" v="25" actId="2711"/>
          <ac:spMkLst>
            <pc:docMk/>
            <pc:sldMk cId="0" sldId="287"/>
            <ac:spMk id="4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33.977" v="25" actId="2711"/>
          <ac:spMkLst>
            <pc:docMk/>
            <pc:sldMk cId="0" sldId="287"/>
            <ac:spMk id="5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33.977" v="25" actId="2711"/>
          <ac:spMkLst>
            <pc:docMk/>
            <pc:sldMk cId="0" sldId="287"/>
            <ac:spMk id="6" creationId="{00000000-0000-0000-0000-000000000000}"/>
          </ac:spMkLst>
        </pc:spChg>
        <pc:spChg chg="mod">
          <ac:chgData name="Virali Matthews" userId="f00c50aa-4599-4b78-86d0-9893dab8ac8a" providerId="ADAL" clId="{23FF39F2-5F0B-4368-96D0-7EA0EB95547B}" dt="2026-09-07T16:05:33.977" v="25" actId="2711"/>
          <ac:spMkLst>
            <pc:docMk/>
            <pc:sldMk cId="0" sldId="287"/>
            <ac:spMk id="7" creationId="{84DD24A5-B75C-0107-42C4-43BE19D7BE3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COVER · 0:00. Introduce yourself and frame the talk: everything here is about drugs you initiate or continue in general practice, not exotic hospital agents.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9:30 · Measurement. This is the slide clinicians thank you for. Bazett over-calls in the febrile, under-calls in the bradycardic. Confirm manually between 440 and 540 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11:00 · Thresholds. 500 ms and +60 ms are the two numbers to leave with. Balance the two boxes below: vigilance, not paralysis — but 43% needed resuscitation.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12:00 · The list. Do not read it. Pick three: fluconazole for thrush, donepezil, and citalopram. Invite the room to spot their own prescribing.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13:30 · Conditional risk. The punchline is the bottom bar — that combination is an ordinary Tuesday morning.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14:30 · MHRA. Cover the citalopram caps and the domperidone restriction; mention the two widely believed non-rules — this usually generates discussion.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16:00 · Management. Move left to right. Emphasise: gradual withdrawal for citalopram, never stop clozapine alone, and syncope is a 999 call.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17:30 · Safer swaps. Tell them to photograph this one. Pause for ten seconds so they actually 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18:30 · Case one resolved. Five hits on one reserve. Spend time on the last box — the safety-netting words are the part that is usually skipped.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20:00 · Section 3 — about 6 minutes for four mechanisms.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20:15 · Rhythm continued. Timolol eye drops and the split-prescriber trap always get a reaction. Digoxin: the potassium matters more than the level.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0:30 · Objectives. Say out loud that nothing here requires memorising a list — it requires one question at the point of prescribing.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21:30 · Drug-induced heart failure. Mechanism predicts reversibility. Flag clozapine week three, and hydroxychloroquine conduction disease.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22:30 · What changed? The single most useful habit in the talk: open the repeat screen before the referral form.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23:30 · Valves. Enjoy this one — it is the cleanest mechanism in pharmacology. The cabergoline question is the one you will actually be asked.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24:30 · NSAIDs. Diclofenac behaves like a coxib. Naproxen is the coronary outlier but doubles heart failure admissions like the rest. Topical formulations escape the contraindication.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25:30 · Resistant hypertension. Liquorice and venlafaxine are the two nobody asks about.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26:30 · Section 4 — cardio-oncology, about 4 minutes. These patients are already on your list.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27:00 · Case two. Let them commit to 'routine bloods in a fortnight' before you reveal it. Proximal weakness is the clue.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28:00 · ICI myocarditis. Four numbers. The one that changes behaviour: more than half have a normal ejection fraction.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28:45 · Red flags. Photograph slide number two. Do not read it aloud in full.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29:15 · Survivorship. The annual review is a Class I recommendation with no other owner. Note the NT-proBNP blind spot.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1:30 · Section 1. Short — this is scene-setting, not the meat.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29:45 · Discussion. Open the floor: what do we miss, and what would help? Two or three minutes if time allows.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Close · Seven takeaways. Read numbers 3, 4 and 7 aloud; leave the rest on screen.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Resources. Offer to send the deck; crediblemeds.org and medsafetyscan.org are the two worth bookmarking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2:00 · The burden. Land two numbers only: 6.5% of admissions, and three of the four top culprit classes are cardiovascular. Flag the trend caveat honestly — audiences trust you more for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3:30 · The framework. Point at box 1 and say the talk is deliberately weighted there. Box 5 is the enabler — diuretics and PPIs make the other four possible.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5:00 · Section 2 — the core of the talk, about 14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5:15 · Case one. Read it out, then pause. Ask the room: would you write that prescription? Do not resolve it yet.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6:30 · Mechanism. Keep it to 90 seconds. The only idea that matters is repolarisation reserve — the drug lands on a reserve that is already spent.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8:00 · Risk stacking. Walk the left column as the practical checklist; the right column is the same idea as a picture. Tisdale's real lesson: two QT drugs together outweighs sepsis or an MI.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93D5CDD-7FDC-9ADC-B10D-86594A556ADB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91127" y="6387171"/>
            <a:ext cx="3911147" cy="195943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Primary care | 4 September 2026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9F5EC-4858-9C04-3CC0-996939202F3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037119" y="6395335"/>
            <a:ext cx="3911147" cy="179615"/>
          </a:xfrm>
        </p:spPr>
        <p:txBody>
          <a:bodyPr anchor="ctr">
            <a:noAutofit/>
          </a:bodyPr>
          <a:lstStyle>
            <a:lvl1pPr algn="r"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Private &amp; Confidential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36B202D-10A7-88D0-2466-31A3CB2682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1704" y="2695526"/>
            <a:ext cx="8063198" cy="1290181"/>
          </a:xfrm>
          <a:prstGeom prst="rect">
            <a:avLst/>
          </a:prstGeom>
        </p:spPr>
        <p:txBody>
          <a:bodyPr lIns="0" bIns="0" anchor="b"/>
          <a:lstStyle>
            <a:lvl1pPr>
              <a:buNone/>
              <a:defRPr sz="6000" b="0" i="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FFEC544-B342-BEC3-5954-767D91E49EA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1127" y="3985485"/>
            <a:ext cx="8063198" cy="1452563"/>
          </a:xfrm>
        </p:spPr>
        <p:txBody>
          <a:bodyPr/>
          <a:lstStyle>
            <a:lvl1pPr>
              <a:buFontTx/>
              <a:buNone/>
              <a:defRPr sz="60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1pPr>
            <a:lvl2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2pPr>
            <a:lvl3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3pPr>
            <a:lvl4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4pPr>
            <a:lvl5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5pPr>
          </a:lstStyle>
          <a:p>
            <a:pPr lvl="0">
              <a:buNone/>
            </a:pPr>
            <a:r>
              <a:t>Click to edit Master text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" y="865692"/>
            <a:ext cx="2715701" cy="7899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0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93D5CDD-7FDC-9ADC-B10D-86594A556ADB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91127" y="6387171"/>
            <a:ext cx="3911147" cy="195943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Date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9F5EC-4858-9C04-3CC0-996939202F3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037119" y="6395335"/>
            <a:ext cx="3911147" cy="179615"/>
          </a:xfrm>
        </p:spPr>
        <p:txBody>
          <a:bodyPr anchor="ctr">
            <a:noAutofit/>
          </a:bodyPr>
          <a:lstStyle>
            <a:lvl1pPr algn="r"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Private &amp; Confidential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B311C36-F9C1-54A2-79A6-49E59D106D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1704" y="2695526"/>
            <a:ext cx="8063198" cy="1290181"/>
          </a:xfrm>
          <a:prstGeom prst="rect">
            <a:avLst/>
          </a:prstGeom>
        </p:spPr>
        <p:txBody>
          <a:bodyPr lIns="0" bIns="0" anchor="b"/>
          <a:lstStyle>
            <a:lvl1pPr>
              <a:buNone/>
              <a:defRPr sz="6000" b="0" i="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AFA2FB6-A086-006C-47EF-EB06F12DFAF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1127" y="3985485"/>
            <a:ext cx="8063198" cy="1452563"/>
          </a:xfrm>
        </p:spPr>
        <p:txBody>
          <a:bodyPr/>
          <a:lstStyle>
            <a:lvl1pPr>
              <a:buFontTx/>
              <a:buNone/>
              <a:defRPr sz="60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1pPr>
            <a:lvl2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2pPr>
            <a:lvl3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3pPr>
            <a:lvl4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4pPr>
            <a:lvl5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5pPr>
          </a:lstStyle>
          <a:p>
            <a:pPr lvl="0">
              <a:buNone/>
            </a:pPr>
            <a:r>
              <a:t>Click to edit Master text</a:t>
            </a:r>
          </a:p>
        </p:txBody>
      </p:sp>
      <p:pic>
        <p:nvPicPr>
          <p:cNvPr id="17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" y="865692"/>
            <a:ext cx="2715701" cy="7899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IGHT BLUE">
    <p:bg>
      <p:bgPr>
        <a:blipFill rotWithShape="1">
          <a:blip r:embed="rId2">
            <a:alphaModFix amt="56439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9D9779F5-C4F2-BBB8-6F71-DDC6176EC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2332140-0062-59D8-37BC-1AA99BD2B0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5942979-8FB3-A0E7-3E35-C177E7E3E01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40" y="1398955"/>
            <a:ext cx="5075732" cy="390761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51C740D7-A0E0-C667-3C75-81C7747A647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19099" y="1398955"/>
            <a:ext cx="5075732" cy="39249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56E1451-17B9-3CF4-B015-22120B409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Agenda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622DF17-7354-292E-599D-329269A7997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85729" y="1321299"/>
            <a:ext cx="11017251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4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81AA805-38F9-89F7-B4FA-FE6DBDBF45E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85729" y="2118267"/>
            <a:ext cx="11017251" cy="665156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4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40E837C-B70E-63AB-C881-12FB8048166D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85729" y="2915235"/>
            <a:ext cx="11017251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4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635DB2C-BBF2-FC76-2261-B09DF2E3A708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85729" y="3712203"/>
            <a:ext cx="11017251" cy="665156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4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9E45C52-42B1-6756-A3D1-F96DB52147F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85729" y="4509169"/>
            <a:ext cx="11017251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4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FCC8CCF-4FBD-5DAB-DC6D-25F8F08EA9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68020" y="1383356"/>
            <a:ext cx="555436" cy="555436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01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71BE23E-8AFE-EA87-EC87-32B5F8A6C3E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668020" y="2178524"/>
            <a:ext cx="555436" cy="555436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02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BF2A3A6-791B-7C8B-4963-E4E82F1F755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668020" y="2973692"/>
            <a:ext cx="555436" cy="555436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03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755A83C5-57C4-297E-21A8-2A137331F569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68020" y="3768860"/>
            <a:ext cx="555436" cy="555436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04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D6D870B4-1C72-18F8-FBE0-CDB6FFBCAF48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68020" y="4564029"/>
            <a:ext cx="555436" cy="555436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05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56E1451-17B9-3CF4-B015-22120B409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Agenda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622DF17-7354-292E-599D-329269A7997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85729" y="1321299"/>
            <a:ext cx="11017251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4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81AA805-38F9-89F7-B4FA-FE6DBDBF45E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85729" y="2118267"/>
            <a:ext cx="11017251" cy="66515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400" b="0" cap="none" baseline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40E837C-B70E-63AB-C881-12FB8048166D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85729" y="2915235"/>
            <a:ext cx="11017251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4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635DB2C-BBF2-FC76-2261-B09DF2E3A708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85729" y="3712203"/>
            <a:ext cx="11017251" cy="66515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400" b="0" cap="none" baseline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9E45C52-42B1-6756-A3D1-F96DB52147F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85729" y="4509169"/>
            <a:ext cx="11017251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4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FCC8CCF-4FBD-5DAB-DC6D-25F8F08EA9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68020" y="1383356"/>
            <a:ext cx="555436" cy="555436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01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71BE23E-8AFE-EA87-EC87-32B5F8A6C3E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668020" y="2178524"/>
            <a:ext cx="555436" cy="555436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02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BF2A3A6-791B-7C8B-4963-E4E82F1F755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668020" y="2973692"/>
            <a:ext cx="555436" cy="555436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03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755A83C5-57C4-297E-21A8-2A137331F569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68020" y="3768860"/>
            <a:ext cx="555436" cy="555436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04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D6D870B4-1C72-18F8-FBE0-CDB6FFBCAF48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68020" y="4564029"/>
            <a:ext cx="555436" cy="555436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05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56E1451-17B9-3CF4-B015-22120B409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Agenda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622DF17-7354-292E-599D-329269A7997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85729" y="1321299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81AA805-38F9-89F7-B4FA-FE6DBDBF45E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85729" y="2118267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40E837C-B70E-63AB-C881-12FB8048166D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85729" y="2915235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635DB2C-BBF2-FC76-2261-B09DF2E3A708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85729" y="3712203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9E45C52-42B1-6756-A3D1-F96DB52147F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85729" y="4509169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8C65B1D-BB91-AFEA-CEE2-B405FA0F0CF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6558912" y="1321299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CF643CA-9A29-A536-B2F0-EAF6B15426CA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6558912" y="2118267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806712F-929F-49F3-369C-320434DFBD7A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558912" y="2915235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878E86-BFF9-D290-AF71-178B80669EC3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558912" y="3712203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6E959BF-8E2A-152E-C921-E7C079F37726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558912" y="4509169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LIGHT BLU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56E1451-17B9-3CF4-B015-22120B409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Agenda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622DF17-7354-292E-599D-329269A7997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85729" y="1321299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81AA805-38F9-89F7-B4FA-FE6DBDBF45E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85729" y="2118267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40E837C-B70E-63AB-C881-12FB8048166D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85729" y="2915235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635DB2C-BBF2-FC76-2261-B09DF2E3A708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85729" y="3712203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9E45C52-42B1-6756-A3D1-F96DB52147F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85729" y="4509169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8C65B1D-BB91-AFEA-CEE2-B405FA0F0CF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6558912" y="1321299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CF643CA-9A29-A536-B2F0-EAF6B15426CA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6558912" y="2118267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806712F-929F-49F3-369C-320434DFBD7A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558912" y="2915235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878E86-BFF9-D290-AF71-178B80669EC3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558912" y="3712203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6E959BF-8E2A-152E-C921-E7C079F37726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558912" y="4509169"/>
            <a:ext cx="5045713" cy="665156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22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8C55F6A-7103-B4EA-5BED-FD25A29143B3}"/>
              </a:ext>
            </a:extLst>
          </p:cNvPr>
          <p:cNvSpPr>
            <a:spLocks noGrp="1"/>
          </p:cNvSpPr>
          <p:nvPr/>
        </p:nvSpPr>
        <p:spPr>
          <a:xfrm>
            <a:off x="585731" y="1469751"/>
            <a:ext cx="11027686" cy="4222311"/>
          </a:xfrm>
          <a:prstGeom prst="roundRect">
            <a:avLst>
              <a:gd name="adj" fmla="val 1021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22" name="Graphic 5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87809" y="3098125"/>
            <a:ext cx="1357307" cy="561465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D7D24016-2C5B-F9EB-7115-0F5773900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7F823B5-B186-B109-0388-06795D5EE88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D4B8F4-C157-85CB-F10D-2B58709175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314074" y="17185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B922536-8D3A-2D5D-D95C-753E8AFF861C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1314074" y="24876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394066F-0535-6A10-C5E6-0269B2D05A27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1314074" y="32567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37B752A-E96C-73FB-A4E4-66DACF4978A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1314074" y="40258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D1D2B24-B435-E0B4-DD88-9C566659A96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1314074" y="47949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18F0755-A316-11C9-31F9-40ECEF4B9C8C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6459481" y="17185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E4CC386-CE4D-E3C9-969F-8ECC0F1577A4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459481" y="24876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CB90E6B-D08F-4D70-1243-4605DB6B5298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459481" y="32567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EB7BBA3-4762-966E-DB10-EEB6DC71ABA5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459481" y="40258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4301F877-F960-DBE2-8E4F-0829A66366C7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459481" y="47949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M CASE STUDY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8C55F6A-7103-B4EA-5BED-FD25A29143B3}"/>
              </a:ext>
            </a:extLst>
          </p:cNvPr>
          <p:cNvSpPr>
            <a:spLocks noGrp="1"/>
          </p:cNvSpPr>
          <p:nvPr/>
        </p:nvSpPr>
        <p:spPr>
          <a:xfrm>
            <a:off x="585731" y="1469751"/>
            <a:ext cx="11027686" cy="4222311"/>
          </a:xfrm>
          <a:prstGeom prst="roundRect">
            <a:avLst>
              <a:gd name="adj" fmla="val 1021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22" name="Graphic 5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87809" y="3098125"/>
            <a:ext cx="1357307" cy="561465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D7D24016-2C5B-F9EB-7115-0F5773900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7F823B5-B186-B109-0388-06795D5EE88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D4B8F4-C157-85CB-F10D-2B58709175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314074" y="17185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B922536-8D3A-2D5D-D95C-753E8AFF861C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1314074" y="24876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394066F-0535-6A10-C5E6-0269B2D05A27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1314074" y="32567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37B752A-E96C-73FB-A4E4-66DACF4978A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1314074" y="40258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D1D2B24-B435-E0B4-DD88-9C566659A96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1314074" y="47949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18F0755-A316-11C9-31F9-40ECEF4B9C8C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6459481" y="17185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E4CC386-CE4D-E3C9-969F-8ECC0F1577A4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459481" y="24876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CB90E6B-D08F-4D70-1243-4605DB6B5298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459481" y="32567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EB7BBA3-4762-966E-DB10-EEB6DC71ABA5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459481" y="40258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4301F877-F960-DBE2-8E4F-0829A66366C7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459481" y="4794992"/>
            <a:ext cx="4417064" cy="592552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tIns="0" anchor="ctr">
            <a:noAutofit/>
          </a:bodyPr>
          <a:lstStyle>
            <a:lvl1pPr algn="ctr">
              <a:buFontTx/>
              <a:buNone/>
              <a:defRPr sz="1800" b="0" cap="none" baseline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56E1451-17B9-3CF4-B015-22120B409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551" y="1445873"/>
            <a:ext cx="7730898" cy="2602615"/>
          </a:xfrm>
          <a:prstGeom prst="rect">
            <a:avLst/>
          </a:prstGeom>
        </p:spPr>
        <p:txBody>
          <a:bodyPr lIns="0" bIns="0" anchor="ctr"/>
          <a:lstStyle>
            <a:lvl1pPr algn="ctr">
              <a:lnSpc>
                <a:spcPct val="100000"/>
              </a:lnSpc>
              <a:buNone/>
              <a:defRPr sz="8000" b="0">
                <a:solidFill>
                  <a:schemeClr val="accent4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99A6BC7-AF6F-8B0E-496D-E1947529DE69}"/>
              </a:ext>
            </a:extLst>
          </p:cNvPr>
          <p:cNvSpPr>
            <a:spLocks noGrp="1"/>
          </p:cNvSpPr>
          <p:nvPr/>
        </p:nvSpPr>
        <p:spPr>
          <a:xfrm>
            <a:off x="492670" y="4658712"/>
            <a:ext cx="11120747" cy="1009204"/>
          </a:xfrm>
          <a:prstGeom prst="roundRect">
            <a:avLst>
              <a:gd name="adj" fmla="val 50000"/>
            </a:avLst>
          </a:prstGeom>
          <a:solidFill>
            <a:srgbClr val="FFF7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FD9210-2415-B23A-94F7-FACD917AAB32}"/>
              </a:ext>
            </a:extLst>
          </p:cNvPr>
          <p:cNvSpPr>
            <a:spLocks noGrp="1"/>
          </p:cNvSpPr>
          <p:nvPr/>
        </p:nvSpPr>
        <p:spPr>
          <a:xfrm>
            <a:off x="844033" y="4963972"/>
            <a:ext cx="1910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>
                <a:solidFill>
                  <a:schemeClr val="accent5"/>
                </a:solidFill>
                <a:latin typeface="+mj-lt"/>
                <a:ea typeface="+mj-lt"/>
                <a:cs typeface="+mj-lt"/>
              </a:rPr>
              <a:t>Keep in touch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682E09-AAD3-464A-65D2-D7D637F26C79}"/>
              </a:ext>
            </a:extLst>
          </p:cNvPr>
          <p:cNvSpPr>
            <a:spLocks noGrp="1"/>
          </p:cNvSpPr>
          <p:nvPr/>
        </p:nvSpPr>
        <p:spPr>
          <a:xfrm>
            <a:off x="3131446" y="4970894"/>
            <a:ext cx="28430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>
                <a:solidFill>
                  <a:schemeClr val="accent5"/>
                </a:solidFill>
                <a:latin typeface="General Sans"/>
                <a:ea typeface="General Sans"/>
                <a:cs typeface="General Sans"/>
              </a:rPr>
              <a:t>ravi@oneheartclinic.com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B18AA0-29E9-55D1-0C1E-A092C203B463}"/>
              </a:ext>
            </a:extLst>
          </p:cNvPr>
          <p:cNvSpPr>
            <a:spLocks noGrp="1"/>
          </p:cNvSpPr>
          <p:nvPr/>
        </p:nvSpPr>
        <p:spPr>
          <a:xfrm>
            <a:off x="8795407" y="4970894"/>
            <a:ext cx="28430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>
                <a:solidFill>
                  <a:schemeClr val="accent5"/>
                </a:solidFill>
                <a:latin typeface="General Sans"/>
                <a:ea typeface="General Sans"/>
                <a:cs typeface="General Sans"/>
              </a:rPr>
              <a:t>www.oneheartclinic.com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F450CB-0D5B-8883-D4DA-D16D9B5B50AB}"/>
              </a:ext>
            </a:extLst>
          </p:cNvPr>
          <p:cNvSpPr>
            <a:spLocks noGrp="1"/>
          </p:cNvSpPr>
          <p:nvPr/>
        </p:nvSpPr>
        <p:spPr>
          <a:xfrm>
            <a:off x="6486637" y="4970894"/>
            <a:ext cx="17066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>
                <a:solidFill>
                  <a:schemeClr val="accent5"/>
                </a:solidFill>
                <a:latin typeface="General Sans"/>
                <a:ea typeface="General Sans"/>
                <a:cs typeface="General Sans"/>
              </a:rPr>
              <a:t>07769687886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EB57B16-4EB2-AB36-D516-F0C50B97CDE6}"/>
              </a:ext>
            </a:extLst>
          </p:cNvPr>
          <p:cNvSpPr>
            <a:spLocks noGrp="1"/>
          </p:cNvSpPr>
          <p:nvPr/>
        </p:nvSpPr>
        <p:spPr>
          <a:xfrm>
            <a:off x="2615128" y="4868217"/>
            <a:ext cx="543909" cy="54390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53033E0-D987-4CD7-95F3-1E7237472D28}"/>
              </a:ext>
            </a:extLst>
          </p:cNvPr>
          <p:cNvSpPr>
            <a:spLocks noGrp="1"/>
          </p:cNvSpPr>
          <p:nvPr/>
        </p:nvSpPr>
        <p:spPr>
          <a:xfrm>
            <a:off x="5922144" y="4868217"/>
            <a:ext cx="543909" cy="54390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2C755B3-0C33-7365-B4B4-EC786913AF6A}"/>
              </a:ext>
            </a:extLst>
          </p:cNvPr>
          <p:cNvSpPr>
            <a:spLocks noGrp="1"/>
          </p:cNvSpPr>
          <p:nvPr/>
        </p:nvSpPr>
        <p:spPr>
          <a:xfrm>
            <a:off x="8209896" y="4868217"/>
            <a:ext cx="543909" cy="54390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28" name="Graphic 1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4267" y="4999859"/>
            <a:ext cx="280624" cy="280624"/>
          </a:xfrm>
          <a:prstGeom prst="rect">
            <a:avLst/>
          </a:prstGeom>
        </p:spPr>
      </p:pic>
      <p:pic>
        <p:nvPicPr>
          <p:cNvPr id="29" name="Graphic 14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53850" y="4999924"/>
            <a:ext cx="280495" cy="280495"/>
          </a:xfrm>
          <a:prstGeom prst="rect">
            <a:avLst/>
          </a:prstGeom>
        </p:spPr>
      </p:pic>
      <p:pic>
        <p:nvPicPr>
          <p:cNvPr id="30" name="Graphic 15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35145" y="4984848"/>
            <a:ext cx="310647" cy="3106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IGHT BLU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66F27CA-5B10-D415-421D-618C27472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4688CD7-C7FB-3175-1BFF-A51FBCDB98A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2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93D5CDD-7FDC-9ADC-B10D-86594A556ADB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91127" y="6387171"/>
            <a:ext cx="3911147" cy="195943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Date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9F5EC-4858-9C04-3CC0-996939202F3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037119" y="6395335"/>
            <a:ext cx="3911147" cy="179615"/>
          </a:xfrm>
        </p:spPr>
        <p:txBody>
          <a:bodyPr anchor="ctr">
            <a:noAutofit/>
          </a:bodyPr>
          <a:lstStyle>
            <a:lvl1pPr algn="r"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Private &amp; Confidential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53760614-2E15-F63A-2EF1-4F62AE5A6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1704" y="2695526"/>
            <a:ext cx="8063198" cy="1290181"/>
          </a:xfrm>
          <a:prstGeom prst="rect">
            <a:avLst/>
          </a:prstGeom>
        </p:spPr>
        <p:txBody>
          <a:bodyPr lIns="0" bIns="0" anchor="b"/>
          <a:lstStyle>
            <a:lvl1pPr>
              <a:buNone/>
              <a:defRPr sz="6000" b="0" i="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CC9DB8C-F43D-8A39-70DA-9CCA97BF0A4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1127" y="3985485"/>
            <a:ext cx="8063198" cy="1452563"/>
          </a:xfrm>
        </p:spPr>
        <p:txBody>
          <a:bodyPr/>
          <a:lstStyle>
            <a:lvl1pPr>
              <a:buFontTx/>
              <a:buNone/>
              <a:defRPr sz="60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1pPr>
            <a:lvl2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2pPr>
            <a:lvl3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3pPr>
            <a:lvl4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4pPr>
            <a:lvl5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5pPr>
          </a:lstStyle>
          <a:p>
            <a:pPr lvl="0">
              <a:buNone/>
            </a:pPr>
            <a:r>
              <a:t>Click to edit Master text</a:t>
            </a:r>
          </a:p>
        </p:txBody>
      </p:sp>
      <p:pic>
        <p:nvPicPr>
          <p:cNvPr id="1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" y="865692"/>
            <a:ext cx="2715701" cy="7899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REAM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C11C537-3A0A-830E-BA80-66503C9B2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5C95CEB-4307-80DB-511B-BFE702C64502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EY">
    <p:bg>
      <p:bgPr>
        <a:blipFill rotWithShape="1">
          <a:blip r:embed="rId2">
            <a:grayscl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9540F728-E89B-20FB-A398-2F818A55A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9F939A7-EB8C-D7B5-D643-65C6B98302E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IGHT GREY">
    <p:bg>
      <p:bgPr>
        <a:blipFill rotWithShape="1">
          <a:blip r:embed="rId2">
            <a:alphaModFix amt="2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A754DFB5-4F4B-EF01-30E1-08BDEAE76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120F28F-B5DE-A332-12DC-4AE873487805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HIT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Drug-Induced Heart Disease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33D9A4A-9FE9-4152-EF03-EC14AB56F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B6EA8B-D315-E1BC-D7F7-44A9EF5DBA1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&amp; CREAM BUBBL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56E1451-17B9-3CF4-B015-22120B409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622DF17-7354-292E-599D-329269A7997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bg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6E89C2A-F934-C52E-14BB-D773357F6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097F473-3700-A4E0-94A2-D62BCF3B437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M TITLE">
    <p:bg>
      <p:bgPr>
        <a:solidFill>
          <a:srgbClr val="EF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B29C53E0-52B8-A2B8-2896-4AA941ED4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6EA7BC6-E960-003F-CD25-F458462710A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27A4A47F-7583-7D88-6FD4-234E86CD8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826B235-59E7-5BC6-EAAE-96AC59F73978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WER TEXT TOP IMAG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2068F9DB-501D-FBDA-7FAA-96AD1C9ACD28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69653" y="3523593"/>
            <a:ext cx="5183212" cy="24058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None/>
              <a:defRPr sz="180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None/>
              <a:defRPr sz="16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None/>
              <a:defRPr sz="14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None/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B617AE57-6B67-C6C8-8771-B1B71DABA35F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6320589" y="3523593"/>
            <a:ext cx="5173579" cy="24058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None/>
              <a:defRPr sz="1800" b="1" i="0" kern="120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None/>
              <a:defRPr sz="16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None/>
              <a:defRPr sz="14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None/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None/>
              <a:defRPr sz="1100">
                <a:solidFill>
                  <a:schemeClr val="tx1"/>
                </a:solidFill>
              </a:defRPr>
            </a:lvl5pPr>
          </a:lstStyle>
          <a:p>
            <a:pPr marL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Tx/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2B10098-02EB-1DE3-CAE0-335DA1C49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95F9C6A-064F-D9C8-E256-03B7E3C543E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GRE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50627B-3560-0B3D-FF41-DE39C9CDEC47}"/>
              </a:ext>
            </a:extLst>
          </p:cNvPr>
          <p:cNvSpPr>
            <a:spLocks noGrp="1"/>
          </p:cNvSpPr>
          <p:nvPr/>
        </p:nvSpPr>
        <p:spPr>
          <a:xfrm>
            <a:off x="587374" y="1276130"/>
            <a:ext cx="11017251" cy="4789935"/>
          </a:xfrm>
          <a:prstGeom prst="roundRect">
            <a:avLst>
              <a:gd name="adj" fmla="val 790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5" name="Graphic 4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267231" y="4800059"/>
            <a:ext cx="1101953" cy="461666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3D589DD8-0950-0583-5A3B-7DDF5859822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460160" y="3237037"/>
            <a:ext cx="4668634" cy="2473033"/>
          </a:xfrm>
        </p:spPr>
        <p:txBody>
          <a:bodyPr anchor="t">
            <a:normAutofit/>
          </a:bodyPr>
          <a:lstStyle>
            <a:lvl1pPr>
              <a:spcBef>
                <a:spcPts val="0"/>
              </a:spcBef>
              <a:spcAft>
                <a:spcPts val="900"/>
              </a:spcAft>
              <a:buClr>
                <a:schemeClr val="accent4"/>
              </a:buClr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900"/>
              </a:spcAft>
              <a:buClr>
                <a:schemeClr val="accent4"/>
              </a:buClr>
              <a:buNone/>
              <a:defRPr sz="18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900"/>
              </a:spcAft>
              <a:buClr>
                <a:schemeClr val="accent4"/>
              </a:buClr>
              <a:buNone/>
              <a:defRPr sz="16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900"/>
              </a:spcAft>
              <a:buClr>
                <a:schemeClr val="accent4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900"/>
              </a:spcAft>
              <a:buClr>
                <a:schemeClr val="accent4"/>
              </a:buClr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B626DF4-5260-8108-E9A4-87C11015C28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643461" y="3245708"/>
            <a:ext cx="4520926" cy="248782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900"/>
              </a:spcAft>
              <a:buClr>
                <a:schemeClr val="accent4"/>
              </a:buClr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900"/>
              </a:spcAft>
              <a:buClr>
                <a:schemeClr val="accent4"/>
              </a:buClr>
              <a:buNone/>
              <a:defRPr sz="18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900"/>
              </a:spcAft>
              <a:buClr>
                <a:schemeClr val="accent4"/>
              </a:buClr>
              <a:buNone/>
              <a:defRPr sz="16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900"/>
              </a:spcAft>
              <a:buClr>
                <a:schemeClr val="accent4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900"/>
              </a:spcAft>
              <a:buClr>
                <a:schemeClr val="accent4"/>
              </a:buClr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8528DB5D-4A61-6D83-7FB1-373A1745A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BE37E1E-2675-F1EE-4333-06561F6CEB09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3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93D5CDD-7FDC-9ADC-B10D-86594A556ADB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91127" y="6387171"/>
            <a:ext cx="3911147" cy="195943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Date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9F5EC-4858-9C04-3CC0-996939202F3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037119" y="6395335"/>
            <a:ext cx="3911147" cy="179615"/>
          </a:xfrm>
        </p:spPr>
        <p:txBody>
          <a:bodyPr anchor="ctr">
            <a:noAutofit/>
          </a:bodyPr>
          <a:lstStyle>
            <a:lvl1pPr algn="r"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Private &amp; Confidential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2327B615-B613-C11C-6FFE-48540D273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1704" y="2695526"/>
            <a:ext cx="8063198" cy="1290181"/>
          </a:xfrm>
          <a:prstGeom prst="rect">
            <a:avLst/>
          </a:prstGeom>
        </p:spPr>
        <p:txBody>
          <a:bodyPr lIns="0" bIns="0" anchor="b"/>
          <a:lstStyle>
            <a:lvl1pPr>
              <a:buNone/>
              <a:defRPr sz="6000" b="0" i="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CA98CB4-9707-E0A6-0AFE-8F4DB9ECEF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1127" y="3985485"/>
            <a:ext cx="8063198" cy="1452563"/>
          </a:xfrm>
        </p:spPr>
        <p:txBody>
          <a:bodyPr/>
          <a:lstStyle>
            <a:lvl1pPr>
              <a:buFontTx/>
              <a:buNone/>
              <a:defRPr sz="60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1pPr>
            <a:lvl2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2pPr>
            <a:lvl3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3pPr>
            <a:lvl4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4pPr>
            <a:lvl5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5pPr>
          </a:lstStyle>
          <a:p>
            <a:pPr lvl="0">
              <a:buNone/>
            </a:pPr>
            <a:r>
              <a:t>Click to edit Master text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" y="865692"/>
            <a:ext cx="2715701" cy="7899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FULL WIDTH WHITE">
    <p:bg>
      <p:bgPr>
        <a:solidFill>
          <a:srgbClr val="EFE7E2">
            <a:alpha val="2812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3314D25-463C-6411-41A3-1EDC52E893CA}"/>
              </a:ext>
            </a:extLst>
          </p:cNvPr>
          <p:cNvSpPr>
            <a:spLocks noGrp="1"/>
          </p:cNvSpPr>
          <p:nvPr/>
        </p:nvSpPr>
        <p:spPr>
          <a:xfrm>
            <a:off x="585731" y="1342769"/>
            <a:ext cx="6602469" cy="4532172"/>
          </a:xfrm>
          <a:prstGeom prst="roundRect">
            <a:avLst>
              <a:gd name="adj" fmla="val 1021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8" name="Graphic 6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284747" y="3396511"/>
            <a:ext cx="1026656" cy="42468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3FB8CE6-0CFF-5CBF-C052-1A2417068B8C}"/>
              </a:ext>
            </a:extLst>
          </p:cNvPr>
          <p:cNvSpPr>
            <a:spLocks noGrp="1"/>
          </p:cNvSpPr>
          <p:nvPr/>
        </p:nvSpPr>
        <p:spPr>
          <a:xfrm>
            <a:off x="6244281" y="1342769"/>
            <a:ext cx="5369136" cy="4532172"/>
          </a:xfrm>
          <a:prstGeom prst="roundRect">
            <a:avLst>
              <a:gd name="adj" fmla="val 1021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92A0A4-2404-884D-9E95-66B5BA2FC48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220043" y="1808888"/>
            <a:ext cx="4464065" cy="3599935"/>
          </a:xfrm>
        </p:spPr>
        <p:txBody>
          <a:bodyPr anchor="t"/>
          <a:lstStyle>
            <a:lvl1pPr>
              <a:buClr>
                <a:schemeClr val="accent4"/>
              </a:buClr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buNone/>
              <a:defRPr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buNone/>
              <a:defRPr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buNone/>
              <a:defRPr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EA9D80B-DC45-AEB4-6624-F636BE444B1D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878594" y="1798120"/>
            <a:ext cx="4090309" cy="3621470"/>
          </a:xfrm>
        </p:spPr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pic>
        <p:nvPicPr>
          <p:cNvPr id="22" name="Graphic 4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5943298" y="3396512"/>
            <a:ext cx="1026656" cy="424688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FF4AE345-D7CB-D1CF-B12C-9B978445B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A401747-B402-78F2-6CF9-A727A5BECB4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WER TEXT TOP IMAGE LIGHT GREEN">
    <p:bg>
      <p:bgPr>
        <a:solidFill>
          <a:srgbClr val="EE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72C788F1-CD81-A4E8-C32D-0DF0C266C5A0}"/>
              </a:ext>
            </a:extLst>
          </p:cNvPr>
          <p:cNvSpPr>
            <a:spLocks noGrp="1"/>
          </p:cNvSpPr>
          <p:nvPr/>
        </p:nvSpPr>
        <p:spPr>
          <a:xfrm rot="10800000">
            <a:off x="585730" y="3714750"/>
            <a:ext cx="11027687" cy="2532742"/>
          </a:xfrm>
          <a:prstGeom prst="round2SameRect">
            <a:avLst>
              <a:gd name="adj1" fmla="val 13539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2068F9DB-501D-FBDA-7FAA-96AD1C9ACD28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51996" y="3990206"/>
            <a:ext cx="4956768" cy="2018708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buNone/>
              <a:defRPr sz="1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None/>
              <a:defRPr sz="14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None/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B617AE57-6B67-C6C8-8771-B1B71DABA35F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6392448" y="3990206"/>
            <a:ext cx="4947556" cy="2018708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buNone/>
              <a:defRPr sz="1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None/>
              <a:defRPr sz="14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None/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893A1227-D002-E1E7-98CB-D100530CD147}"/>
              </a:ext>
            </a:extLst>
          </p:cNvPr>
          <p:cNvSpPr>
            <a:spLocks noGrp="1"/>
          </p:cNvSpPr>
          <p:nvPr/>
        </p:nvSpPr>
        <p:spPr>
          <a:xfrm>
            <a:off x="585730" y="1271846"/>
            <a:ext cx="11027687" cy="2442903"/>
          </a:xfrm>
          <a:prstGeom prst="round2SameRect">
            <a:avLst>
              <a:gd name="adj1" fmla="val 13539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C18C8A0B-E1BE-1B52-D665-48657EABB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C52222-97A2-4FB3-6529-57D2A74C559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3E3A439-00E4-B706-DEC7-9E3CBBCC65E9}"/>
              </a:ext>
            </a:extLst>
          </p:cNvPr>
          <p:cNvSpPr>
            <a:spLocks noGrp="1"/>
          </p:cNvSpPr>
          <p:nvPr/>
        </p:nvSpPr>
        <p:spPr>
          <a:xfrm>
            <a:off x="6096000" y="0"/>
            <a:ext cx="6096000" cy="6858000"/>
          </a:xfrm>
          <a:prstGeom prst="roundRect">
            <a:avLst>
              <a:gd name="adj" fmla="val 10803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buNone/>
            </a:pPr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4724D7-5118-DA43-8EFC-AAD1A16DFB1C}"/>
              </a:ext>
            </a:extLst>
          </p:cNvPr>
          <p:cNvSpPr>
            <a:spLocks noGrp="1"/>
          </p:cNvSpPr>
          <p:nvPr/>
        </p:nvSpPr>
        <p:spPr>
          <a:xfrm>
            <a:off x="9709264" y="0"/>
            <a:ext cx="2496473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buNone/>
            </a:pPr>
            <a:endParaRPr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29B9E617-3A00-E126-0ED0-03B65AE6F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CA0E321-2710-D828-57FA-A833EC282FE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7D1AA6BE-8A0D-E988-E947-DE2F3131F420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EF6931-3AAD-1EC3-A98C-352A4EAA1828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pic>
        <p:nvPicPr>
          <p:cNvPr id="24" name="Picture 3"/>
          <p:cNvPicPr>
            <a:picLocks noChangeAspect="1"/>
          </p:cNvPicPr>
          <p:nvPr/>
        </p:nvPicPr>
        <p:blipFill>
          <a:blip r:embed="rId2"/>
          <a:srcRect r="68876"/>
          <a:stretch>
            <a:fillRect/>
          </a:stretch>
        </p:blipFill>
        <p:spPr>
          <a:xfrm>
            <a:off x="11613501" y="137988"/>
            <a:ext cx="513878" cy="480236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3EFD1CCA-0A0B-9515-FD6E-7B24C40C1B1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85730" y="1711569"/>
            <a:ext cx="4968627" cy="3870571"/>
          </a:xfrm>
        </p:spPr>
        <p:txBody>
          <a:bodyPr anchor="t"/>
          <a:lstStyle>
            <a:lvl1pPr>
              <a:buClr>
                <a:schemeClr val="accent4"/>
              </a:buClr>
              <a:buNone/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buNone/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buNone/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buNone/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C16353CE-2B3F-2F10-8BCC-B07D66C321E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635999" y="1699182"/>
            <a:ext cx="4977418" cy="3893725"/>
          </a:xfrm>
        </p:spPr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BREAK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Drug-Induced Heart Disease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56E1451-17B9-3CF4-B015-22120B409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6266" y="1873807"/>
            <a:ext cx="10299469" cy="1271596"/>
          </a:xfrm>
          <a:prstGeom prst="rect">
            <a:avLst/>
          </a:prstGeom>
        </p:spPr>
        <p:txBody>
          <a:bodyPr lIns="0" bIns="0" anchor="b"/>
          <a:lstStyle>
            <a:lvl1pPr algn="ctr">
              <a:lnSpc>
                <a:spcPct val="100000"/>
              </a:lnSpc>
              <a:buNone/>
              <a:defRPr sz="8800" b="0" i="0">
                <a:solidFill>
                  <a:schemeClr val="bg1"/>
                </a:solidFill>
                <a:latin typeface="Nyght Serif Italic"/>
                <a:ea typeface="Nyght Serif Italic"/>
                <a:cs typeface="Nyght Serif Italic"/>
              </a:defRPr>
            </a:lvl1pPr>
          </a:lstStyle>
          <a:p>
            <a:r>
              <a:t>Click Master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622DF17-7354-292E-599D-329269A7997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46266" y="3145403"/>
            <a:ext cx="10299468" cy="1271596"/>
          </a:xfrm>
        </p:spPr>
        <p:txBody>
          <a:bodyPr tIns="0" anchor="t">
            <a:noAutofit/>
          </a:bodyPr>
          <a:lstStyle>
            <a:lvl1pPr algn="ctr"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Light"/>
                <a:ea typeface="Nyght Serif Light"/>
                <a:cs typeface="Nyght Serif Light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AL MESSAGE">
    <p:bg>
      <p:bgPr>
        <a:blipFill rotWithShape="1">
          <a:blip r:embed="rId2">
            <a:alphaModFix amt="2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5AAF456-3808-A1BF-C5D1-8019940B3891}"/>
              </a:ext>
            </a:extLst>
          </p:cNvPr>
          <p:cNvSpPr>
            <a:spLocks noGrp="1"/>
          </p:cNvSpPr>
          <p:nvPr/>
        </p:nvSpPr>
        <p:spPr>
          <a:xfrm>
            <a:off x="1538514" y="1237592"/>
            <a:ext cx="9114972" cy="4272455"/>
          </a:xfrm>
          <a:prstGeom prst="roundRect">
            <a:avLst>
              <a:gd name="adj" fmla="val 796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81D40D9-310D-79E1-033E-DEF43F62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7618" y="1715187"/>
            <a:ext cx="7476764" cy="1633249"/>
          </a:xfrm>
          <a:prstGeom prst="rect">
            <a:avLst/>
          </a:prstGeom>
        </p:spPr>
        <p:txBody>
          <a:bodyPr lIns="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65B7C8F7-0740-1151-6054-9A0AFB0BD5B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357618" y="3478672"/>
            <a:ext cx="7476764" cy="1168401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 i="0">
                <a:solidFill>
                  <a:schemeClr val="tx1"/>
                </a:solidFill>
                <a:latin typeface="Nyght Serif Light"/>
                <a:ea typeface="Nyght Serif Light"/>
                <a:cs typeface="Nyght Serif Light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>
                <a:solidFill>
                  <a:schemeClr val="tx1"/>
                </a:solidFill>
                <a:latin typeface="Nyght Serif Light"/>
                <a:ea typeface="Nyght Serif Light"/>
                <a:cs typeface="Nyght Serif Light"/>
              </a:defRPr>
            </a:lvl2pPr>
            <a:lvl3pPr algn="ctr">
              <a:buNone/>
              <a:defRPr/>
            </a:lvl3pPr>
            <a:lvl4pPr algn="ctr">
              <a:buNone/>
              <a:defRPr/>
            </a:lvl4pPr>
            <a:lvl5pPr algn="ctr">
              <a:buNone/>
              <a:defRPr/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EXT - RIGHT IMAGE">
    <p:bg>
      <p:bgPr>
        <a:solidFill>
          <a:srgbClr val="EF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794AEBC-BA09-0EE3-3742-868F1D6FBE49}"/>
              </a:ext>
            </a:extLst>
          </p:cNvPr>
          <p:cNvSpPr>
            <a:spLocks noGrp="1"/>
          </p:cNvSpPr>
          <p:nvPr/>
        </p:nvSpPr>
        <p:spPr>
          <a:xfrm>
            <a:off x="601609" y="1340444"/>
            <a:ext cx="6231453" cy="4908522"/>
          </a:xfrm>
          <a:prstGeom prst="roundRect">
            <a:avLst>
              <a:gd name="adj" fmla="val 7975"/>
            </a:avLst>
          </a:prstGeom>
          <a:solidFill>
            <a:schemeClr val="accent2"/>
          </a:solidFill>
          <a:ln w="28575">
            <a:noFill/>
          </a:ln>
          <a:effectLst>
            <a:outerShdw blurRad="530611" dist="265427" dir="5400000" sx="81000" sy="81000" algn="t" rotWithShape="0">
              <a:schemeClr val="accent1">
                <a:lumMod val="25000"/>
                <a:alpha val="57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495F033-DDC9-FEC8-FC0D-736A7909DAE1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932815" y="1340444"/>
            <a:ext cx="4695623" cy="4908522"/>
          </a:xfrm>
          <a:prstGeom prst="roundRect">
            <a:avLst>
              <a:gd name="adj" fmla="val 8082"/>
            </a:avLst>
          </a:prstGeom>
          <a:solidFill>
            <a:schemeClr val="bg1"/>
          </a:solidFill>
        </p:spPr>
        <p:txBody>
          <a:bodyPr/>
          <a:lstStyle/>
          <a:p>
            <a:endParaRPr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10C13D18-8E89-FFD2-D29D-175484EDD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C92919F-7E63-B162-B134-6D013C04206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238239D8-7D13-636F-1085-3801B4D32C9C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127373" y="2052543"/>
            <a:ext cx="5140565" cy="3599935"/>
          </a:xfrm>
        </p:spPr>
        <p:txBody>
          <a:bodyPr anchor="t"/>
          <a:lstStyle>
            <a:lvl1pPr>
              <a:buClr>
                <a:schemeClr val="accent4"/>
              </a:buClr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buNone/>
              <a:defRPr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buNone/>
              <a:defRPr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buNone/>
              <a:defRPr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RIGHT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794AEBC-BA09-0EE3-3742-868F1D6FBE49}"/>
              </a:ext>
            </a:extLst>
          </p:cNvPr>
          <p:cNvSpPr>
            <a:spLocks noGrp="1"/>
          </p:cNvSpPr>
          <p:nvPr/>
        </p:nvSpPr>
        <p:spPr>
          <a:xfrm>
            <a:off x="601609" y="1363691"/>
            <a:ext cx="6231453" cy="4794348"/>
          </a:xfrm>
          <a:prstGeom prst="roundRect">
            <a:avLst>
              <a:gd name="adj" fmla="val 7975"/>
            </a:avLst>
          </a:prstGeom>
          <a:solidFill>
            <a:schemeClr val="bg1"/>
          </a:solidFill>
          <a:ln w="28575">
            <a:noFill/>
          </a:ln>
          <a:effectLst>
            <a:outerShdw blurRad="530611" dist="838346" dir="5400000" sx="81000" sy="81000" algn="t" rotWithShape="0">
              <a:schemeClr val="tx2">
                <a:lumMod val="50000"/>
                <a:alpha val="57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01FB0407-3A5A-A9E0-2D27-AC2481235952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1035781" y="1705231"/>
            <a:ext cx="5389295" cy="4056297"/>
          </a:xfrm>
        </p:spPr>
        <p:txBody>
          <a:bodyPr/>
          <a:lstStyle/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10C13D18-8E89-FFD2-D29D-175484EDD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C92919F-7E63-B162-B134-6D013C04206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13AF7F3D-3602-2B65-22EF-E8F0E88E3C87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932815" y="1340444"/>
            <a:ext cx="4695623" cy="4908522"/>
          </a:xfrm>
          <a:prstGeom prst="roundRect">
            <a:avLst>
              <a:gd name="adj" fmla="val 8082"/>
            </a:avLst>
          </a:prstGeom>
          <a:solidFill>
            <a:schemeClr val="bg1"/>
          </a:solidFill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TEXT LIGHT BLU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ame-side Corner of Rectangle 5">
            <a:extLst>
              <a:ext uri="{FF2B5EF4-FFF2-40B4-BE49-F238E27FC236}">
                <a16:creationId xmlns:a16="http://schemas.microsoft.com/office/drawing/2014/main" id="{0CF3BA94-9C40-2238-9E24-7AECC72DA79B}"/>
              </a:ext>
            </a:extLst>
          </p:cNvPr>
          <p:cNvSpPr>
            <a:spLocks noGrp="1"/>
          </p:cNvSpPr>
          <p:nvPr/>
        </p:nvSpPr>
        <p:spPr>
          <a:xfrm rot="10800000">
            <a:off x="582184" y="1810747"/>
            <a:ext cx="5285471" cy="4077736"/>
          </a:xfrm>
          <a:prstGeom prst="round2SameRect">
            <a:avLst>
              <a:gd name="adj1" fmla="val 5580"/>
              <a:gd name="adj2" fmla="val 0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D3CB1C2B-4143-B887-71BB-B46254C2387A}"/>
              </a:ext>
            </a:extLst>
          </p:cNvPr>
          <p:cNvSpPr>
            <a:spLocks noGrp="1"/>
          </p:cNvSpPr>
          <p:nvPr/>
        </p:nvSpPr>
        <p:spPr>
          <a:xfrm rot="10800000">
            <a:off x="6324343" y="1810747"/>
            <a:ext cx="5285471" cy="4077736"/>
          </a:xfrm>
          <a:prstGeom prst="round2SameRect">
            <a:avLst>
              <a:gd name="adj1" fmla="val 6262"/>
              <a:gd name="adj2" fmla="val 0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Round Same-side Corner of Rectangle 11">
            <a:extLst>
              <a:ext uri="{FF2B5EF4-FFF2-40B4-BE49-F238E27FC236}">
                <a16:creationId xmlns:a16="http://schemas.microsoft.com/office/drawing/2014/main" id="{F3CA4BBC-1A57-6BB6-D9F2-B1EE59825681}"/>
              </a:ext>
            </a:extLst>
          </p:cNvPr>
          <p:cNvSpPr>
            <a:spLocks noGrp="1"/>
          </p:cNvSpPr>
          <p:nvPr/>
        </p:nvSpPr>
        <p:spPr>
          <a:xfrm>
            <a:off x="582184" y="1324269"/>
            <a:ext cx="5285471" cy="934069"/>
          </a:xfrm>
          <a:prstGeom prst="round2SameRect">
            <a:avLst>
              <a:gd name="adj1" fmla="val 31414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4" name="Round Same-side Corner of Rectangle 13">
            <a:extLst>
              <a:ext uri="{FF2B5EF4-FFF2-40B4-BE49-F238E27FC236}">
                <a16:creationId xmlns:a16="http://schemas.microsoft.com/office/drawing/2014/main" id="{17F2847D-6A6D-F423-AD8A-4D4710D8B193}"/>
              </a:ext>
            </a:extLst>
          </p:cNvPr>
          <p:cNvSpPr>
            <a:spLocks noGrp="1"/>
          </p:cNvSpPr>
          <p:nvPr/>
        </p:nvSpPr>
        <p:spPr>
          <a:xfrm>
            <a:off x="6324343" y="1324269"/>
            <a:ext cx="5285471" cy="934069"/>
          </a:xfrm>
          <a:prstGeom prst="round2SameRect">
            <a:avLst>
              <a:gd name="adj1" fmla="val 37064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5C8250-D07C-5B24-A812-F065F12EC88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13150" y="1424984"/>
            <a:ext cx="4623539" cy="738761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  <a:lvl2pPr algn="ctr"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2pPr>
            <a:lvl3pPr>
              <a:spcBef>
                <a:spcPts val="0"/>
              </a:spcBef>
              <a:spcAft>
                <a:spcPts val="600"/>
              </a:spcAft>
              <a:buNone/>
              <a:defRPr/>
            </a:lvl3pPr>
            <a:lvl4pPr>
              <a:spcBef>
                <a:spcPts val="0"/>
              </a:spcBef>
              <a:spcAft>
                <a:spcPts val="600"/>
              </a:spcAft>
              <a:buNone/>
              <a:defRPr/>
            </a:lvl4pPr>
            <a:lvl5pPr>
              <a:spcBef>
                <a:spcPts val="0"/>
              </a:spcBef>
              <a:spcAft>
                <a:spcPts val="600"/>
              </a:spcAft>
              <a:buNone/>
              <a:defRPr/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F874781-FD4F-742B-AFB9-39305813787F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655309" y="1417088"/>
            <a:ext cx="4623539" cy="74204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  <a:lvl2pPr algn="ctr"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2pPr>
            <a:lvl3pPr>
              <a:spcBef>
                <a:spcPts val="0"/>
              </a:spcBef>
              <a:spcAft>
                <a:spcPts val="600"/>
              </a:spcAft>
              <a:buNone/>
              <a:defRPr/>
            </a:lvl3pPr>
            <a:lvl4pPr>
              <a:spcBef>
                <a:spcPts val="0"/>
              </a:spcBef>
              <a:spcAft>
                <a:spcPts val="600"/>
              </a:spcAft>
              <a:buNone/>
              <a:defRPr/>
            </a:lvl4pPr>
            <a:lvl5pPr>
              <a:spcBef>
                <a:spcPts val="0"/>
              </a:spcBef>
              <a:spcAft>
                <a:spcPts val="600"/>
              </a:spcAft>
              <a:buNone/>
              <a:defRPr/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AAAEFD3-BEE2-8350-3B85-9453B1DD491D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913150" y="2565041"/>
            <a:ext cx="4623539" cy="275888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C652C7-0BE2-6536-135B-33123D306C2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655309" y="2552789"/>
            <a:ext cx="4623539" cy="27711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A2CD460C-DBB3-92C2-5732-CFEBDD228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143C464-C4E5-F585-E823-E8CFD847F10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EC5A0975-2A9F-1B58-562B-71DAFBC01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Nyght Serif Medium"/>
                <a:ea typeface="Nyght Serif Medium"/>
                <a:cs typeface="Nyght Serif Medium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1B65AFB-211B-8FC0-DC3F-6A515758DF1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2175E5-F0E9-8019-0E23-E3957395B862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560346" y="3304673"/>
            <a:ext cx="5053071" cy="2489859"/>
          </a:xfrm>
          <a:prstGeom prst="roundRect">
            <a:avLst>
              <a:gd name="adj" fmla="val 8082"/>
            </a:avLst>
          </a:prstGeom>
          <a:solidFill>
            <a:schemeClr val="bg1"/>
          </a:solidFill>
        </p:spPr>
        <p:txBody>
          <a:bodyPr/>
          <a:lstStyle/>
          <a:p>
            <a:endParaRPr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C61FE17-50F0-FE4B-5CA1-16BDBD365A1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85729" y="3304673"/>
            <a:ext cx="5053071" cy="2489859"/>
          </a:xfrm>
          <a:prstGeom prst="roundRect">
            <a:avLst>
              <a:gd name="adj" fmla="val 8082"/>
            </a:avLst>
          </a:prstGeom>
          <a:solidFill>
            <a:schemeClr val="bg1"/>
          </a:solidFill>
        </p:spPr>
        <p:txBody>
          <a:bodyPr/>
          <a:lstStyle/>
          <a:p>
            <a:endParaRPr/>
          </a:p>
        </p:txBody>
      </p:sp>
      <p:sp>
        <p:nvSpPr>
          <p:cNvPr id="9" name="Text Placeholder 40">
            <a:extLst>
              <a:ext uri="{FF2B5EF4-FFF2-40B4-BE49-F238E27FC236}">
                <a16:creationId xmlns:a16="http://schemas.microsoft.com/office/drawing/2014/main" id="{8239EE26-0925-5598-B55F-92122AB0884C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585730" y="1962860"/>
            <a:ext cx="5053070" cy="1181393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buClr>
                <a:schemeClr val="accent2"/>
              </a:buClr>
              <a:buNone/>
              <a:defRPr sz="1600">
                <a:solidFill>
                  <a:schemeClr val="tx1"/>
                </a:solidFill>
              </a:defRPr>
            </a:lvl1pPr>
            <a:lvl2pPr algn="l">
              <a:spcBef>
                <a:spcPts val="0"/>
              </a:spcBef>
              <a:buClr>
                <a:schemeClr val="accent2"/>
              </a:buClr>
              <a:buNone/>
              <a:defRPr sz="1600">
                <a:solidFill>
                  <a:schemeClr val="tx1"/>
                </a:solidFill>
              </a:defRPr>
            </a:lvl2pPr>
            <a:lvl3pPr algn="l"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/>
                </a:solidFill>
              </a:defRPr>
            </a:lvl3pPr>
            <a:lvl4pPr>
              <a:buNone/>
              <a:defRPr sz="1100">
                <a:solidFill>
                  <a:schemeClr val="tx1"/>
                </a:solidFill>
              </a:defRPr>
            </a:lvl4pPr>
            <a:lvl5pPr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endParaRPr/>
          </a:p>
        </p:txBody>
      </p:sp>
      <p:sp>
        <p:nvSpPr>
          <p:cNvPr id="10" name="Text Placeholder 40">
            <a:extLst>
              <a:ext uri="{FF2B5EF4-FFF2-40B4-BE49-F238E27FC236}">
                <a16:creationId xmlns:a16="http://schemas.microsoft.com/office/drawing/2014/main" id="{0A0B926C-41A0-BBA6-773E-91672DC7A7D3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560346" y="1973179"/>
            <a:ext cx="5053070" cy="1181393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buClr>
                <a:schemeClr val="accent2"/>
              </a:buClr>
              <a:buNone/>
              <a:defRPr sz="1600">
                <a:solidFill>
                  <a:schemeClr val="tx1"/>
                </a:solidFill>
              </a:defRPr>
            </a:lvl1pPr>
            <a:lvl2pPr algn="l">
              <a:spcBef>
                <a:spcPts val="0"/>
              </a:spcBef>
              <a:buClr>
                <a:schemeClr val="accent2"/>
              </a:buClr>
              <a:buNone/>
              <a:defRPr sz="1600">
                <a:solidFill>
                  <a:schemeClr val="tx1"/>
                </a:solidFill>
              </a:defRPr>
            </a:lvl2pPr>
            <a:lvl3pPr algn="l"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buNone/>
              <a:defRPr sz="1100"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endParaRPr/>
          </a:p>
        </p:txBody>
      </p:sp>
      <p:sp>
        <p:nvSpPr>
          <p:cNvPr id="11" name="Text Placeholder 40">
            <a:extLst>
              <a:ext uri="{FF2B5EF4-FFF2-40B4-BE49-F238E27FC236}">
                <a16:creationId xmlns:a16="http://schemas.microsoft.com/office/drawing/2014/main" id="{B832C65A-4F71-F0D6-F41D-F08D92AF3EE0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585730" y="1492773"/>
            <a:ext cx="5053070" cy="348600"/>
          </a:xfrm>
        </p:spPr>
        <p:txBody>
          <a:bodyPr anchor="ctr">
            <a:normAutofit/>
          </a:bodyPr>
          <a:lstStyle>
            <a:lvl1pPr algn="l">
              <a:buClr>
                <a:schemeClr val="accent2"/>
              </a:buClr>
              <a:buFontTx/>
              <a:buNone/>
              <a:defRPr sz="20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12" name="Text Placeholder 40">
            <a:extLst>
              <a:ext uri="{FF2B5EF4-FFF2-40B4-BE49-F238E27FC236}">
                <a16:creationId xmlns:a16="http://schemas.microsoft.com/office/drawing/2014/main" id="{706D7D0B-BDF6-9208-1C2A-436A46B01302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6560346" y="1492773"/>
            <a:ext cx="5053070" cy="348599"/>
          </a:xfrm>
        </p:spPr>
        <p:txBody>
          <a:bodyPr anchor="ctr">
            <a:normAutofit/>
          </a:bodyPr>
          <a:lstStyle>
            <a:lvl1pPr algn="l">
              <a:buClr>
                <a:schemeClr val="accent2"/>
              </a:buClr>
              <a:buFontTx/>
              <a:buNone/>
              <a:defRPr sz="20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bg>
      <p:bgPr>
        <a:solidFill>
          <a:srgbClr val="EF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EC5A0975-2A9F-1B58-562B-71DAFBC01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Nyght Serif Medium"/>
                <a:ea typeface="Nyght Serif Medium"/>
                <a:cs typeface="Nyght Serif Medium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1B65AFB-211B-8FC0-DC3F-6A515758DF1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C61FE17-50F0-FE4B-5CA1-16BDBD365A1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85730" y="1427747"/>
            <a:ext cx="11008460" cy="4844716"/>
          </a:xfrm>
          <a:prstGeom prst="roundRect">
            <a:avLst>
              <a:gd name="adj" fmla="val 8082"/>
            </a:avLst>
          </a:prstGeom>
          <a:solidFill>
            <a:schemeClr val="bg1"/>
          </a:solidFill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4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93D5CDD-7FDC-9ADC-B10D-86594A556ADB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91127" y="6387171"/>
            <a:ext cx="3911147" cy="195943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Date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9F5EC-4858-9C04-3CC0-996939202F3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037119" y="6395335"/>
            <a:ext cx="3911147" cy="179615"/>
          </a:xfrm>
        </p:spPr>
        <p:txBody>
          <a:bodyPr anchor="ctr">
            <a:noAutofit/>
          </a:bodyPr>
          <a:lstStyle>
            <a:lvl1pPr algn="r"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Private &amp; Confidential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CB0D4C77-FD1F-3A8D-A3D8-5085E255CA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1704" y="2695526"/>
            <a:ext cx="8063198" cy="1290181"/>
          </a:xfrm>
          <a:prstGeom prst="rect">
            <a:avLst/>
          </a:prstGeom>
        </p:spPr>
        <p:txBody>
          <a:bodyPr lIns="0" bIns="0" anchor="b"/>
          <a:lstStyle>
            <a:lvl1pPr>
              <a:buNone/>
              <a:defRPr sz="6000" b="0" i="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F395279-030C-2B32-7EF3-7BC3D62831A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1127" y="3985485"/>
            <a:ext cx="8063198" cy="1452563"/>
          </a:xfrm>
        </p:spPr>
        <p:txBody>
          <a:bodyPr/>
          <a:lstStyle>
            <a:lvl1pPr>
              <a:buFontTx/>
              <a:buNone/>
              <a:defRPr sz="60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1pPr>
            <a:lvl2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2pPr>
            <a:lvl3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3pPr>
            <a:lvl4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4pPr>
            <a:lvl5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5pPr>
          </a:lstStyle>
          <a:p>
            <a:pPr lvl="0">
              <a:buNone/>
            </a:pPr>
            <a:r>
              <a:t>Click to edit Master text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" y="865692"/>
            <a:ext cx="2715701" cy="7899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RIGHT TEXT">
    <p:bg>
      <p:bgPr>
        <a:solidFill>
          <a:schemeClr val="bg1">
            <a:alpha val="1905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DE7EF73D-28D1-0C08-1DF6-77D0B86889E4}"/>
              </a:ext>
            </a:extLst>
          </p:cNvPr>
          <p:cNvSpPr>
            <a:spLocks noGrp="1"/>
          </p:cNvSpPr>
          <p:nvPr/>
        </p:nvSpPr>
        <p:spPr>
          <a:xfrm>
            <a:off x="7278986" y="0"/>
            <a:ext cx="4913014" cy="6858000"/>
          </a:xfrm>
          <a:custGeom>
            <a:avLst/>
            <a:gdLst>
              <a:gd name="csX0" fmla="*/ 460212 w 4913014"/>
              <a:gd name="csY0" fmla="*/ 0 h 6858000"/>
              <a:gd name="csX1" fmla="*/ 1661814 w 4913014"/>
              <a:gd name="csY1" fmla="*/ 0 h 6858000"/>
              <a:gd name="csX2" fmla="*/ 4098599 w 4913014"/>
              <a:gd name="csY2" fmla="*/ 0 h 6858000"/>
              <a:gd name="csX3" fmla="*/ 4913014 w 4913014"/>
              <a:gd name="csY3" fmla="*/ 0 h 6858000"/>
              <a:gd name="csX4" fmla="*/ 4913014 w 4913014"/>
              <a:gd name="csY4" fmla="*/ 6858000 h 6858000"/>
              <a:gd name="csX5" fmla="*/ 4098599 w 4913014"/>
              <a:gd name="csY5" fmla="*/ 6858000 h 6858000"/>
              <a:gd name="csX6" fmla="*/ 1661814 w 4913014"/>
              <a:gd name="csY6" fmla="*/ 6858000 h 6858000"/>
              <a:gd name="csX7" fmla="*/ 460212 w 4913014"/>
              <a:gd name="csY7" fmla="*/ 6858000 h 6858000"/>
              <a:gd name="csX8" fmla="*/ 0 w 4913014"/>
              <a:gd name="csY8" fmla="*/ 6397788 h 6858000"/>
              <a:gd name="csX9" fmla="*/ 0 w 4913014"/>
              <a:gd name="csY9" fmla="*/ 460212 h 6858000"/>
              <a:gd name="csX10" fmla="*/ 460212 w 4913014"/>
              <a:gd name="csY10" fmla="*/ 0 h 6858000"/>
            </a:gdLst>
            <a:ahLst/>
            <a:cxnLst/>
            <a:rect l="l" t="t" r="r" b="b"/>
            <a:pathLst>
              <a:path w="4913014" h="6858000">
                <a:moveTo>
                  <a:pt x="460212" y="0"/>
                </a:moveTo>
                <a:lnTo>
                  <a:pt x="1661814" y="0"/>
                </a:lnTo>
                <a:lnTo>
                  <a:pt x="4098599" y="0"/>
                </a:lnTo>
                <a:lnTo>
                  <a:pt x="4913014" y="0"/>
                </a:lnTo>
                <a:lnTo>
                  <a:pt x="4913014" y="6858000"/>
                </a:lnTo>
                <a:lnTo>
                  <a:pt x="4098599" y="6858000"/>
                </a:lnTo>
                <a:lnTo>
                  <a:pt x="1661814" y="6858000"/>
                </a:lnTo>
                <a:lnTo>
                  <a:pt x="460212" y="6858000"/>
                </a:lnTo>
                <a:cubicBezTo>
                  <a:pt x="206044" y="6858000"/>
                  <a:pt x="0" y="6651956"/>
                  <a:pt x="0" y="6397788"/>
                </a:cubicBezTo>
                <a:lnTo>
                  <a:pt x="0" y="460212"/>
                </a:lnTo>
                <a:cubicBezTo>
                  <a:pt x="0" y="206044"/>
                  <a:pt x="206044" y="0"/>
                  <a:pt x="46021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0CB6221-DB54-E149-456D-77B406A62D7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795035" y="965771"/>
            <a:ext cx="3818382" cy="5236033"/>
          </a:xfrm>
        </p:spPr>
        <p:txBody>
          <a:bodyPr anchor="ctr"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848B8413-80C7-65F1-EDD3-38ED293F2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6134266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ECD41A6-C926-4624-4496-5C83A486EE5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6143323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44EAC528-F277-77AF-7E65-B8FBF77E717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85730" y="1427747"/>
            <a:ext cx="6134532" cy="4844716"/>
          </a:xfrm>
          <a:prstGeom prst="roundRect">
            <a:avLst>
              <a:gd name="adj" fmla="val 8082"/>
            </a:avLst>
          </a:prstGeom>
          <a:solidFill>
            <a:schemeClr val="bg2"/>
          </a:solidFill>
        </p:spPr>
        <p:txBody>
          <a:bodyPr/>
          <a:lstStyle/>
          <a:p>
            <a:endParaRPr/>
          </a:p>
        </p:txBody>
      </p:sp>
      <p:pic>
        <p:nvPicPr>
          <p:cNvPr id="24" name="Picture 7"/>
          <p:cNvPicPr>
            <a:picLocks noChangeAspect="1"/>
          </p:cNvPicPr>
          <p:nvPr/>
        </p:nvPicPr>
        <p:blipFill>
          <a:blip r:embed="rId2"/>
          <a:srcRect r="68876"/>
          <a:stretch>
            <a:fillRect/>
          </a:stretch>
        </p:blipFill>
        <p:spPr>
          <a:xfrm>
            <a:off x="11613501" y="137988"/>
            <a:ext cx="513878" cy="4802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BUBBLE WITH RIGHT IMAG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5C8250-D07C-5B24-A812-F065F12EC88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85729" y="1315091"/>
            <a:ext cx="7571951" cy="4541179"/>
          </a:xfrm>
        </p:spPr>
        <p:txBody>
          <a:bodyPr/>
          <a:lstStyle>
            <a:lvl1pPr>
              <a:spcBef>
                <a:spcPts val="0"/>
              </a:spcBef>
              <a:spcAft>
                <a:spcPts val="1800"/>
              </a:spcAft>
              <a:buNone/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1000"/>
              </a:spcAft>
              <a:buNone/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1000"/>
              </a:spcAft>
              <a:buNone/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1000"/>
              </a:spcAft>
              <a:buNone/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1000"/>
              </a:spcAft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F0B77A6-C324-B0C8-4BA5-D13A32257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18CD42C-BA4B-63AC-6CB2-F6A924C791D7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B0A7B4F3-DD4C-72E6-2F16-954EC0ADA81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373979" y="1315091"/>
            <a:ext cx="3239438" cy="4541179"/>
          </a:xfrm>
          <a:prstGeom prst="roundRect">
            <a:avLst>
              <a:gd name="adj" fmla="val 8082"/>
            </a:avLst>
          </a:prstGeom>
          <a:solidFill>
            <a:schemeClr val="bg1"/>
          </a:solidFill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 BOXES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C632E8F-21A7-A28B-B6B6-FCE428C96D73}"/>
              </a:ext>
            </a:extLst>
          </p:cNvPr>
          <p:cNvSpPr>
            <a:spLocks noGrp="1"/>
          </p:cNvSpPr>
          <p:nvPr/>
        </p:nvSpPr>
        <p:spPr>
          <a:xfrm>
            <a:off x="587374" y="1827876"/>
            <a:ext cx="3592348" cy="3990110"/>
          </a:xfrm>
          <a:prstGeom prst="roundRect">
            <a:avLst>
              <a:gd name="adj" fmla="val 764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32F08C3D-E6E3-B86B-C590-8F3BED141A70}"/>
              </a:ext>
            </a:extLst>
          </p:cNvPr>
          <p:cNvSpPr>
            <a:spLocks noGrp="1"/>
          </p:cNvSpPr>
          <p:nvPr/>
        </p:nvSpPr>
        <p:spPr>
          <a:xfrm>
            <a:off x="4284032" y="1827876"/>
            <a:ext cx="3592348" cy="3990110"/>
          </a:xfrm>
          <a:prstGeom prst="roundRect">
            <a:avLst>
              <a:gd name="adj" fmla="val 97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335E6D30-CA8A-438D-73D6-1B3E67BE8044}"/>
              </a:ext>
            </a:extLst>
          </p:cNvPr>
          <p:cNvSpPr>
            <a:spLocks noGrp="1"/>
          </p:cNvSpPr>
          <p:nvPr/>
        </p:nvSpPr>
        <p:spPr>
          <a:xfrm>
            <a:off x="8012276" y="1827876"/>
            <a:ext cx="3592348" cy="3990110"/>
          </a:xfrm>
          <a:prstGeom prst="roundRect">
            <a:avLst>
              <a:gd name="adj" fmla="val 101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7" name="Text Placeholder 40">
            <a:extLst>
              <a:ext uri="{FF2B5EF4-FFF2-40B4-BE49-F238E27FC236}">
                <a16:creationId xmlns:a16="http://schemas.microsoft.com/office/drawing/2014/main" id="{10E18FFB-6E95-A962-283B-7EF6BD1C38E4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792528" y="3377154"/>
            <a:ext cx="3140402" cy="2156411"/>
          </a:xfrm>
        </p:spPr>
        <p:txBody>
          <a:bodyPr>
            <a:normAutofit/>
          </a:bodyPr>
          <a:lstStyle>
            <a:lvl1pPr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 sz="1600">
                <a:solidFill>
                  <a:schemeClr val="tx1"/>
                </a:solidFill>
              </a:defRPr>
            </a:lvl2pPr>
            <a:lvl3pPr>
              <a:buNone/>
              <a:defRPr sz="1400">
                <a:solidFill>
                  <a:schemeClr val="tx1"/>
                </a:solidFill>
              </a:defRPr>
            </a:lvl3pPr>
            <a:lvl4pPr>
              <a:buNone/>
              <a:defRPr sz="1100">
                <a:solidFill>
                  <a:schemeClr val="tx1"/>
                </a:solidFill>
              </a:defRPr>
            </a:lvl4pPr>
            <a:lvl5pPr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8" name="Text Placeholder 40">
            <a:extLst>
              <a:ext uri="{FF2B5EF4-FFF2-40B4-BE49-F238E27FC236}">
                <a16:creationId xmlns:a16="http://schemas.microsoft.com/office/drawing/2014/main" id="{BE74B06A-9D4F-A861-75E4-CDCA38FB12DF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4525799" y="3387473"/>
            <a:ext cx="3140402" cy="2156411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None/>
              <a:defRPr sz="14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None/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9" name="Text Placeholder 40">
            <a:extLst>
              <a:ext uri="{FF2B5EF4-FFF2-40B4-BE49-F238E27FC236}">
                <a16:creationId xmlns:a16="http://schemas.microsoft.com/office/drawing/2014/main" id="{2A6DCEA2-5830-4B6A-549A-5F3553124887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8289598" y="3377154"/>
            <a:ext cx="3140402" cy="2156411"/>
          </a:xfrm>
        </p:spPr>
        <p:txBody>
          <a:bodyPr>
            <a:normAutofit/>
          </a:bodyPr>
          <a:lstStyle>
            <a:lvl1pPr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 sz="1600">
                <a:solidFill>
                  <a:schemeClr val="tx1"/>
                </a:solidFill>
              </a:defRPr>
            </a:lvl2pPr>
            <a:lvl3pPr>
              <a:buNone/>
              <a:defRPr sz="1400">
                <a:solidFill>
                  <a:schemeClr val="tx1"/>
                </a:solidFill>
              </a:defRPr>
            </a:lvl3pPr>
            <a:lvl4pPr>
              <a:buNone/>
              <a:defRPr sz="1100">
                <a:solidFill>
                  <a:schemeClr val="tx1"/>
                </a:solidFill>
              </a:defRPr>
            </a:lvl4pPr>
            <a:lvl5pPr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0" name="Text Placeholder 40">
            <a:extLst>
              <a:ext uri="{FF2B5EF4-FFF2-40B4-BE49-F238E27FC236}">
                <a16:creationId xmlns:a16="http://schemas.microsoft.com/office/drawing/2014/main" id="{0B6379F6-F39E-DB40-6A20-0200A63D9A73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792528" y="2658740"/>
            <a:ext cx="3140402" cy="598765"/>
          </a:xfrm>
        </p:spPr>
        <p:txBody>
          <a:bodyPr anchor="ctr">
            <a:normAutofit/>
          </a:bodyPr>
          <a:lstStyle>
            <a:lvl1pPr algn="ctr">
              <a:buFontTx/>
              <a:buNone/>
              <a:defRPr sz="1800">
                <a:solidFill>
                  <a:schemeClr val="tx1"/>
                </a:solidFill>
                <a:latin typeface="Nyght Serif Light"/>
                <a:ea typeface="Nyght Serif Light"/>
                <a:cs typeface="Nyght Serif Ligh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1" name="Text Placeholder 40">
            <a:extLst>
              <a:ext uri="{FF2B5EF4-FFF2-40B4-BE49-F238E27FC236}">
                <a16:creationId xmlns:a16="http://schemas.microsoft.com/office/drawing/2014/main" id="{69CF0446-331F-47C1-4388-94D466E31FEB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4525799" y="2658740"/>
            <a:ext cx="3140402" cy="598765"/>
          </a:xfrm>
        </p:spPr>
        <p:txBody>
          <a:bodyPr anchor="ctr">
            <a:normAutofit/>
          </a:bodyPr>
          <a:lstStyle>
            <a:lvl1pPr algn="ctr">
              <a:buFontTx/>
              <a:buNone/>
              <a:defRPr sz="180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2" name="Text Placeholder 40">
            <a:extLst>
              <a:ext uri="{FF2B5EF4-FFF2-40B4-BE49-F238E27FC236}">
                <a16:creationId xmlns:a16="http://schemas.microsoft.com/office/drawing/2014/main" id="{1A4513A4-DD42-26E5-A11D-1414AEFFE3C8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8289598" y="2658740"/>
            <a:ext cx="3140402" cy="598765"/>
          </a:xfrm>
        </p:spPr>
        <p:txBody>
          <a:bodyPr anchor="ctr">
            <a:normAutofit/>
          </a:bodyPr>
          <a:lstStyle>
            <a:lvl1pPr algn="ctr">
              <a:buFontTx/>
              <a:buNone/>
              <a:defRPr sz="1800">
                <a:solidFill>
                  <a:schemeClr val="tx1"/>
                </a:solidFill>
                <a:latin typeface="Nyght Serif Light"/>
                <a:ea typeface="Nyght Serif Light"/>
                <a:cs typeface="Nyght Serif Ligh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FF5E98B8-F278-3F00-7AFA-09F46DE40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7E7867B-6501-99CE-101F-DAB4CAAB8389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EB659A1A-20BA-BBF7-5016-5AC28B996D07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43D0BF-74C4-F642-043C-28CA20E9276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71BDB1-A2FA-8D7B-9617-F46996CFF4F0}"/>
              </a:ext>
            </a:extLst>
          </p:cNvPr>
          <p:cNvSpPr>
            <a:spLocks noGrp="1"/>
          </p:cNvSpPr>
          <p:nvPr/>
        </p:nvSpPr>
        <p:spPr>
          <a:xfrm rot="2700000">
            <a:off x="1959467" y="1441346"/>
            <a:ext cx="848162" cy="84816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5C765F-F8B8-8663-82B7-7F1145AC7A38}"/>
              </a:ext>
            </a:extLst>
          </p:cNvPr>
          <p:cNvSpPr>
            <a:spLocks noGrp="1"/>
          </p:cNvSpPr>
          <p:nvPr/>
        </p:nvSpPr>
        <p:spPr>
          <a:xfrm rot="2700000">
            <a:off x="5656125" y="1441346"/>
            <a:ext cx="848162" cy="8481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B016E8E-D22B-C76F-958A-D1DADD37D005}"/>
              </a:ext>
            </a:extLst>
          </p:cNvPr>
          <p:cNvSpPr>
            <a:spLocks noGrp="1"/>
          </p:cNvSpPr>
          <p:nvPr/>
        </p:nvSpPr>
        <p:spPr>
          <a:xfrm rot="2700000">
            <a:off x="9384369" y="1434303"/>
            <a:ext cx="848162" cy="84816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C632E8F-21A7-A28B-B6B6-FCE428C96D73}"/>
              </a:ext>
            </a:extLst>
          </p:cNvPr>
          <p:cNvSpPr>
            <a:spLocks noGrp="1"/>
          </p:cNvSpPr>
          <p:nvPr/>
        </p:nvSpPr>
        <p:spPr>
          <a:xfrm>
            <a:off x="587374" y="1827876"/>
            <a:ext cx="3592348" cy="3990110"/>
          </a:xfrm>
          <a:prstGeom prst="roundRect">
            <a:avLst>
              <a:gd name="adj" fmla="val 76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32F08C3D-E6E3-B86B-C590-8F3BED141A70}"/>
              </a:ext>
            </a:extLst>
          </p:cNvPr>
          <p:cNvSpPr>
            <a:spLocks noGrp="1"/>
          </p:cNvSpPr>
          <p:nvPr/>
        </p:nvSpPr>
        <p:spPr>
          <a:xfrm>
            <a:off x="4284032" y="1827876"/>
            <a:ext cx="3592348" cy="3990110"/>
          </a:xfrm>
          <a:prstGeom prst="roundRect">
            <a:avLst>
              <a:gd name="adj" fmla="val 97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335E6D30-CA8A-438D-73D6-1B3E67BE8044}"/>
              </a:ext>
            </a:extLst>
          </p:cNvPr>
          <p:cNvSpPr>
            <a:spLocks noGrp="1"/>
          </p:cNvSpPr>
          <p:nvPr/>
        </p:nvSpPr>
        <p:spPr>
          <a:xfrm>
            <a:off x="8012276" y="1827876"/>
            <a:ext cx="3592348" cy="3990110"/>
          </a:xfrm>
          <a:prstGeom prst="roundRect">
            <a:avLst>
              <a:gd name="adj" fmla="val 1018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7" name="Text Placeholder 40">
            <a:extLst>
              <a:ext uri="{FF2B5EF4-FFF2-40B4-BE49-F238E27FC236}">
                <a16:creationId xmlns:a16="http://schemas.microsoft.com/office/drawing/2014/main" id="{10E18FFB-6E95-A962-283B-7EF6BD1C38E4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792528" y="3377154"/>
            <a:ext cx="3140402" cy="2156411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buNone/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None/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8" name="Text Placeholder 40">
            <a:extLst>
              <a:ext uri="{FF2B5EF4-FFF2-40B4-BE49-F238E27FC236}">
                <a16:creationId xmlns:a16="http://schemas.microsoft.com/office/drawing/2014/main" id="{BE74B06A-9D4F-A861-75E4-CDCA38FB12DF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4525799" y="3387473"/>
            <a:ext cx="3140402" cy="2156411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buNone/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None/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9" name="Text Placeholder 40">
            <a:extLst>
              <a:ext uri="{FF2B5EF4-FFF2-40B4-BE49-F238E27FC236}">
                <a16:creationId xmlns:a16="http://schemas.microsoft.com/office/drawing/2014/main" id="{2A6DCEA2-5830-4B6A-549A-5F3553124887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8289598" y="3377154"/>
            <a:ext cx="3140402" cy="2156411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buNone/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None/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0" name="Text Placeholder 40">
            <a:extLst>
              <a:ext uri="{FF2B5EF4-FFF2-40B4-BE49-F238E27FC236}">
                <a16:creationId xmlns:a16="http://schemas.microsoft.com/office/drawing/2014/main" id="{0B6379F6-F39E-DB40-6A20-0200A63D9A73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792528" y="2565452"/>
            <a:ext cx="3140402" cy="692053"/>
          </a:xfrm>
        </p:spPr>
        <p:txBody>
          <a:bodyPr anchor="ctr">
            <a:normAutofit/>
          </a:bodyPr>
          <a:lstStyle>
            <a:lvl1pPr>
              <a:buClr>
                <a:schemeClr val="bg1"/>
              </a:buClr>
              <a:buFontTx/>
              <a:buNone/>
              <a:defRPr sz="200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1" name="Text Placeholder 40">
            <a:extLst>
              <a:ext uri="{FF2B5EF4-FFF2-40B4-BE49-F238E27FC236}">
                <a16:creationId xmlns:a16="http://schemas.microsoft.com/office/drawing/2014/main" id="{69CF0446-331F-47C1-4388-94D466E31FEB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4525799" y="2565452"/>
            <a:ext cx="3140402" cy="692053"/>
          </a:xfrm>
        </p:spPr>
        <p:txBody>
          <a:bodyPr anchor="ctr">
            <a:normAutofit/>
          </a:bodyPr>
          <a:lstStyle>
            <a:lvl1pPr>
              <a:buClr>
                <a:schemeClr val="bg1"/>
              </a:buClr>
              <a:buFont typeface="Arial"/>
              <a:buNone/>
              <a:defRPr sz="200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2" name="Text Placeholder 40">
            <a:extLst>
              <a:ext uri="{FF2B5EF4-FFF2-40B4-BE49-F238E27FC236}">
                <a16:creationId xmlns:a16="http://schemas.microsoft.com/office/drawing/2014/main" id="{1A4513A4-DD42-26E5-A11D-1414AEFFE3C8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8289598" y="2565452"/>
            <a:ext cx="3140402" cy="692053"/>
          </a:xfrm>
        </p:spPr>
        <p:txBody>
          <a:bodyPr anchor="ctr">
            <a:normAutofit/>
          </a:bodyPr>
          <a:lstStyle>
            <a:lvl1pPr>
              <a:buClr>
                <a:schemeClr val="bg1"/>
              </a:buClr>
              <a:buFont typeface="Arial"/>
              <a:buNone/>
              <a:defRPr sz="200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706555A-22D0-18AE-A12B-C858BB3EE60F}"/>
              </a:ext>
            </a:extLst>
          </p:cNvPr>
          <p:cNvSpPr>
            <a:spLocks noGrp="1"/>
          </p:cNvSpPr>
          <p:nvPr/>
        </p:nvSpPr>
        <p:spPr>
          <a:xfrm rot="2700000">
            <a:off x="1959467" y="1441346"/>
            <a:ext cx="848162" cy="84816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B851B2D-9EB7-39B2-8A56-7C7825A24C22}"/>
              </a:ext>
            </a:extLst>
          </p:cNvPr>
          <p:cNvSpPr>
            <a:spLocks noGrp="1"/>
          </p:cNvSpPr>
          <p:nvPr/>
        </p:nvSpPr>
        <p:spPr>
          <a:xfrm rot="2700000">
            <a:off x="5656125" y="1441346"/>
            <a:ext cx="848162" cy="8481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F01008-9CE6-8637-82A2-D20DE4A3A11D}"/>
              </a:ext>
            </a:extLst>
          </p:cNvPr>
          <p:cNvSpPr>
            <a:spLocks noGrp="1"/>
          </p:cNvSpPr>
          <p:nvPr/>
        </p:nvSpPr>
        <p:spPr>
          <a:xfrm rot="2700000">
            <a:off x="9384369" y="1434303"/>
            <a:ext cx="848162" cy="84816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FF5E98B8-F278-3F00-7AFA-09F46DE40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7E7867B-6501-99CE-101F-DAB4CAAB8389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EB659A1A-20BA-BBF7-5016-5AC28B996D07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43D0BF-74C4-F642-043C-28CA20E9276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034353F-5582-25BD-7180-48F2ADB70632}"/>
              </a:ext>
            </a:extLst>
          </p:cNvPr>
          <p:cNvSpPr>
            <a:spLocks noGrp="1"/>
          </p:cNvSpPr>
          <p:nvPr/>
        </p:nvSpPr>
        <p:spPr>
          <a:xfrm>
            <a:off x="587743" y="2737606"/>
            <a:ext cx="2648438" cy="3156118"/>
          </a:xfrm>
          <a:prstGeom prst="roundRect">
            <a:avLst/>
          </a:prstGeom>
          <a:solidFill>
            <a:schemeClr val="bg1">
              <a:alpha val="74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180000" tIns="180000" rIns="180000" bIns="180000" anchor="ctr">
            <a:noAutofit/>
          </a:bodyPr>
          <a:lstStyle/>
          <a:p>
            <a:pPr marL="216000" marR="0" indent="-169200" defTabSz="8255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endParaRPr b="1" i="0" u="none" cap="none" spc="-7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83AAB59E-D4AF-C3A3-35CE-ACF75297F142}"/>
              </a:ext>
            </a:extLst>
          </p:cNvPr>
          <p:cNvSpPr>
            <a:spLocks noGrp="1"/>
          </p:cNvSpPr>
          <p:nvPr/>
        </p:nvSpPr>
        <p:spPr>
          <a:xfrm>
            <a:off x="3377101" y="2737606"/>
            <a:ext cx="2648438" cy="3156118"/>
          </a:xfrm>
          <a:prstGeom prst="roundRect">
            <a:avLst/>
          </a:prstGeom>
          <a:solidFill>
            <a:schemeClr val="bg1">
              <a:alpha val="74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180000" tIns="180000" rIns="180000" bIns="180000" anchor="ctr">
            <a:noAutofit/>
          </a:bodyPr>
          <a:lstStyle/>
          <a:p>
            <a:pPr marL="216000" marR="0" indent="-169200" defTabSz="8255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endParaRPr b="1" i="0" u="none" cap="none" spc="-7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3F84CC18-BE8C-E6DD-3877-682D96292A2A}"/>
              </a:ext>
            </a:extLst>
          </p:cNvPr>
          <p:cNvSpPr>
            <a:spLocks noGrp="1"/>
          </p:cNvSpPr>
          <p:nvPr/>
        </p:nvSpPr>
        <p:spPr>
          <a:xfrm>
            <a:off x="6166459" y="2737606"/>
            <a:ext cx="2648438" cy="3156118"/>
          </a:xfrm>
          <a:prstGeom prst="roundRect">
            <a:avLst/>
          </a:prstGeom>
          <a:solidFill>
            <a:schemeClr val="bg1">
              <a:alpha val="74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180000" tIns="180000" rIns="180000" bIns="180000" anchor="ctr">
            <a:noAutofit/>
          </a:bodyPr>
          <a:lstStyle/>
          <a:p>
            <a:pPr marL="216000" marR="0" indent="-169200" defTabSz="8255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endParaRPr b="1" i="0" u="none" cap="none" spc="-7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4B9E0F13-C86D-B4D9-7E5A-A11579B7AD1F}"/>
              </a:ext>
            </a:extLst>
          </p:cNvPr>
          <p:cNvSpPr>
            <a:spLocks noGrp="1"/>
          </p:cNvSpPr>
          <p:nvPr/>
        </p:nvSpPr>
        <p:spPr>
          <a:xfrm>
            <a:off x="8955817" y="2737606"/>
            <a:ext cx="2648438" cy="3156118"/>
          </a:xfrm>
          <a:prstGeom prst="roundRect">
            <a:avLst/>
          </a:prstGeom>
          <a:solidFill>
            <a:schemeClr val="bg1">
              <a:alpha val="74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180000" tIns="180000" rIns="180000" bIns="180000" anchor="ctr">
            <a:noAutofit/>
          </a:bodyPr>
          <a:lstStyle/>
          <a:p>
            <a:pPr marL="216000" marR="0" indent="-169200" defTabSz="8255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endParaRPr b="1" i="0" u="none" cap="none" spc="-7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19C636D-8B1F-0F6F-513F-D5AD6232242F}"/>
              </a:ext>
            </a:extLst>
          </p:cNvPr>
          <p:cNvSpPr>
            <a:spLocks noGrp="1"/>
          </p:cNvSpPr>
          <p:nvPr/>
        </p:nvSpPr>
        <p:spPr>
          <a:xfrm>
            <a:off x="587743" y="2520758"/>
            <a:ext cx="2648438" cy="750887"/>
          </a:xfrm>
          <a:prstGeom prst="roundRect">
            <a:avLst/>
          </a:prstGeom>
          <a:solidFill>
            <a:schemeClr val="accent6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0" tIns="0" rIns="0" bIns="0" anchor="ctr">
            <a:noAutofit/>
          </a:bodyPr>
          <a:lstStyle/>
          <a:p>
            <a:pPr marR="0" indent="0" algn="ctr" defTabSz="8255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endParaRPr sz="2000" b="1" i="0" u="none" cap="none" spc="-70">
              <a:ln>
                <a:noFill/>
              </a:ln>
              <a:latin typeface="Nyght Serif Light"/>
              <a:ea typeface="Nyght Serif Light"/>
              <a:cs typeface="Nyght Serif Light"/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2EE79B39-2300-540C-48A7-975E21B582A5}"/>
              </a:ext>
            </a:extLst>
          </p:cNvPr>
          <p:cNvSpPr>
            <a:spLocks noGrp="1"/>
          </p:cNvSpPr>
          <p:nvPr/>
        </p:nvSpPr>
        <p:spPr>
          <a:xfrm>
            <a:off x="3377101" y="2520758"/>
            <a:ext cx="2648438" cy="750887"/>
          </a:xfrm>
          <a:prstGeom prst="roundRect">
            <a:avLst/>
          </a:prstGeom>
          <a:solidFill>
            <a:schemeClr val="accent2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0" tIns="0" rIns="0" bIns="0" anchor="ctr">
            <a:noAutofit/>
          </a:bodyPr>
          <a:lstStyle/>
          <a:p>
            <a:pPr marR="0" indent="0" algn="ctr" defTabSz="8255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endParaRPr sz="2000" b="1" i="0" u="none" cap="none" spc="-70">
              <a:ln>
                <a:noFill/>
              </a:ln>
              <a:latin typeface="Nyght Serif Light"/>
              <a:ea typeface="Nyght Serif Light"/>
              <a:cs typeface="Nyght Serif Light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B3E79935-DADF-DB5A-0509-8024759057C9}"/>
              </a:ext>
            </a:extLst>
          </p:cNvPr>
          <p:cNvSpPr>
            <a:spLocks noGrp="1"/>
          </p:cNvSpPr>
          <p:nvPr/>
        </p:nvSpPr>
        <p:spPr>
          <a:xfrm>
            <a:off x="6166459" y="2520758"/>
            <a:ext cx="2648438" cy="750887"/>
          </a:xfrm>
          <a:prstGeom prst="roundRect">
            <a:avLst/>
          </a:prstGeom>
          <a:solidFill>
            <a:schemeClr val="accent3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0" tIns="0" rIns="0" bIns="0" anchor="ctr">
            <a:noAutofit/>
          </a:bodyPr>
          <a:lstStyle/>
          <a:p>
            <a:pPr marR="0" indent="0" algn="ctr" defTabSz="8255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endParaRPr sz="2000" b="1" i="0" u="none" cap="none" spc="-70">
              <a:ln>
                <a:noFill/>
              </a:ln>
              <a:latin typeface="Nyght Serif Light"/>
              <a:ea typeface="Nyght Serif Light"/>
              <a:cs typeface="Nyght Serif Light"/>
            </a:endParaRP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900A28AE-321B-0CE2-6EA4-B5501787824A}"/>
              </a:ext>
            </a:extLst>
          </p:cNvPr>
          <p:cNvSpPr>
            <a:spLocks noGrp="1"/>
          </p:cNvSpPr>
          <p:nvPr/>
        </p:nvSpPr>
        <p:spPr>
          <a:xfrm>
            <a:off x="8955817" y="2520758"/>
            <a:ext cx="2648438" cy="750887"/>
          </a:xfrm>
          <a:prstGeom prst="roundRect">
            <a:avLst/>
          </a:prstGeom>
          <a:solidFill>
            <a:schemeClr val="accent4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ot="0" spcFirstLastPara="1" vert="horz" wrap="square" lIns="0" tIns="0" rIns="0" bIns="0" anchor="ctr">
            <a:noAutofit/>
          </a:bodyPr>
          <a:lstStyle/>
          <a:p>
            <a:pPr marR="0" indent="0" algn="ctr" defTabSz="8255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endParaRPr sz="2000" b="1" i="0" u="none" cap="none" spc="-70">
              <a:ln>
                <a:noFill/>
              </a:ln>
              <a:latin typeface="Nyght Serif Light"/>
              <a:ea typeface="Nyght Serif Light"/>
              <a:cs typeface="Nyght Serif Light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00BCCF1-EFE9-5D43-E596-D7633E57ACCA}"/>
              </a:ext>
            </a:extLst>
          </p:cNvPr>
          <p:cNvSpPr>
            <a:spLocks noGrp="1"/>
          </p:cNvSpPr>
          <p:nvPr/>
        </p:nvSpPr>
        <p:spPr>
          <a:xfrm>
            <a:off x="1414683" y="1422623"/>
            <a:ext cx="991259" cy="99125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latin typeface="Inter"/>
              <a:ea typeface="Inter"/>
              <a:cs typeface="Inter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B63696D-4123-0DEF-D1F0-62858ABEEDE4}"/>
              </a:ext>
            </a:extLst>
          </p:cNvPr>
          <p:cNvSpPr>
            <a:spLocks noGrp="1"/>
          </p:cNvSpPr>
          <p:nvPr/>
        </p:nvSpPr>
        <p:spPr>
          <a:xfrm>
            <a:off x="4205141" y="1422623"/>
            <a:ext cx="991259" cy="9912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latin typeface="Inter"/>
              <a:ea typeface="Inter"/>
              <a:cs typeface="Inter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873D2AE-3178-511B-15A9-582908F2B6C4}"/>
              </a:ext>
            </a:extLst>
          </p:cNvPr>
          <p:cNvSpPr>
            <a:spLocks noGrp="1"/>
          </p:cNvSpPr>
          <p:nvPr/>
        </p:nvSpPr>
        <p:spPr>
          <a:xfrm>
            <a:off x="6995599" y="1422623"/>
            <a:ext cx="991259" cy="9912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latin typeface="Inter"/>
              <a:ea typeface="Inter"/>
              <a:cs typeface="Inter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2B5D896-1992-E421-60AA-4018419493DA}"/>
              </a:ext>
            </a:extLst>
          </p:cNvPr>
          <p:cNvSpPr>
            <a:spLocks noGrp="1"/>
          </p:cNvSpPr>
          <p:nvPr/>
        </p:nvSpPr>
        <p:spPr>
          <a:xfrm>
            <a:off x="9786058" y="1422623"/>
            <a:ext cx="991259" cy="9912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latin typeface="Inter"/>
              <a:ea typeface="Inter"/>
              <a:cs typeface="Inter"/>
            </a:endParaRPr>
          </a:p>
        </p:txBody>
      </p:sp>
      <p:sp>
        <p:nvSpPr>
          <p:cNvPr id="74" name="Text Placeholder 40">
            <a:extLst>
              <a:ext uri="{FF2B5EF4-FFF2-40B4-BE49-F238E27FC236}">
                <a16:creationId xmlns:a16="http://schemas.microsoft.com/office/drawing/2014/main" id="{7D04E1D9-9DA5-F041-28C1-B647E41CBDFD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792528" y="3485218"/>
            <a:ext cx="2199671" cy="2156411"/>
          </a:xfrm>
        </p:spPr>
        <p:txBody>
          <a:bodyPr>
            <a:norm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/>
                </a:solidFill>
              </a:defRPr>
            </a:lvl2pPr>
            <a:lvl3pPr>
              <a:buNone/>
              <a:defRPr sz="1600">
                <a:solidFill>
                  <a:schemeClr val="tx1"/>
                </a:solidFill>
              </a:defRPr>
            </a:lvl3pPr>
            <a:lvl4pPr>
              <a:buNone/>
              <a:defRPr sz="1200">
                <a:solidFill>
                  <a:schemeClr val="tx1"/>
                </a:solidFill>
              </a:defRPr>
            </a:lvl4pPr>
            <a:lvl5pPr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5" name="Text Placeholder 40">
            <a:extLst>
              <a:ext uri="{FF2B5EF4-FFF2-40B4-BE49-F238E27FC236}">
                <a16:creationId xmlns:a16="http://schemas.microsoft.com/office/drawing/2014/main" id="{7C105A73-C68D-9FE6-43E5-F44416EC4D85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3581937" y="3485218"/>
            <a:ext cx="2199671" cy="2156411"/>
          </a:xfrm>
        </p:spPr>
        <p:txBody>
          <a:bodyPr>
            <a:norm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/>
                </a:solidFill>
              </a:defRPr>
            </a:lvl2pPr>
            <a:lvl3pPr>
              <a:buNone/>
              <a:defRPr sz="1600">
                <a:solidFill>
                  <a:schemeClr val="tx1"/>
                </a:solidFill>
              </a:defRPr>
            </a:lvl3pPr>
            <a:lvl4pPr>
              <a:buNone/>
              <a:defRPr sz="1200">
                <a:solidFill>
                  <a:schemeClr val="tx1"/>
                </a:solidFill>
              </a:defRPr>
            </a:lvl4pPr>
            <a:lvl5pPr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6" name="Text Placeholder 40">
            <a:extLst>
              <a:ext uri="{FF2B5EF4-FFF2-40B4-BE49-F238E27FC236}">
                <a16:creationId xmlns:a16="http://schemas.microsoft.com/office/drawing/2014/main" id="{E6B98553-A65F-D9F6-7308-C4E4EC2C63FC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6371346" y="3485218"/>
            <a:ext cx="2199671" cy="2156411"/>
          </a:xfrm>
        </p:spPr>
        <p:txBody>
          <a:bodyPr>
            <a:norm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/>
                </a:solidFill>
              </a:defRPr>
            </a:lvl2pPr>
            <a:lvl3pPr>
              <a:buNone/>
              <a:defRPr sz="1600">
                <a:solidFill>
                  <a:schemeClr val="tx1"/>
                </a:solidFill>
              </a:defRPr>
            </a:lvl3pPr>
            <a:lvl4pPr>
              <a:buNone/>
              <a:defRPr sz="1200">
                <a:solidFill>
                  <a:schemeClr val="tx1"/>
                </a:solidFill>
              </a:defRPr>
            </a:lvl4pPr>
            <a:lvl5pPr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7" name="Text Placeholder 40">
            <a:extLst>
              <a:ext uri="{FF2B5EF4-FFF2-40B4-BE49-F238E27FC236}">
                <a16:creationId xmlns:a16="http://schemas.microsoft.com/office/drawing/2014/main" id="{2CCBF1AE-BFD6-F037-4710-17F00D06DD28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9160755" y="3485218"/>
            <a:ext cx="2199671" cy="2156411"/>
          </a:xfrm>
        </p:spPr>
        <p:txBody>
          <a:bodyPr>
            <a:norm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/>
                </a:solidFill>
              </a:defRPr>
            </a:lvl2pPr>
            <a:lvl3pPr>
              <a:buNone/>
              <a:defRPr sz="1600">
                <a:solidFill>
                  <a:schemeClr val="tx1"/>
                </a:solidFill>
              </a:defRPr>
            </a:lvl3pPr>
            <a:lvl4pPr>
              <a:buNone/>
              <a:defRPr sz="1200">
                <a:solidFill>
                  <a:schemeClr val="tx1"/>
                </a:solidFill>
              </a:defRPr>
            </a:lvl4pPr>
            <a:lvl5pPr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8" name="Text Placeholder 40">
            <a:extLst>
              <a:ext uri="{FF2B5EF4-FFF2-40B4-BE49-F238E27FC236}">
                <a16:creationId xmlns:a16="http://schemas.microsoft.com/office/drawing/2014/main" id="{E7257A02-57A3-8407-13B8-FD69DB63D089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792528" y="2531391"/>
            <a:ext cx="2199671" cy="712365"/>
          </a:xfrm>
        </p:spPr>
        <p:txBody>
          <a:bodyPr anchor="ctr">
            <a:noAutofit/>
          </a:bodyPr>
          <a:lstStyle>
            <a:lvl1pPr algn="ctr">
              <a:buFontTx/>
              <a:buNone/>
              <a:defRPr sz="200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</a:t>
            </a:r>
          </a:p>
        </p:txBody>
      </p:sp>
      <p:sp>
        <p:nvSpPr>
          <p:cNvPr id="79" name="Text Placeholder 40">
            <a:extLst>
              <a:ext uri="{FF2B5EF4-FFF2-40B4-BE49-F238E27FC236}">
                <a16:creationId xmlns:a16="http://schemas.microsoft.com/office/drawing/2014/main" id="{CAB2F6AF-77C8-D979-4CF1-D718F3DA1D5C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3581937" y="2531391"/>
            <a:ext cx="2199671" cy="712365"/>
          </a:xfrm>
        </p:spPr>
        <p:txBody>
          <a:bodyPr anchor="ctr">
            <a:noAutofit/>
          </a:bodyPr>
          <a:lstStyle>
            <a:lvl1pPr algn="ctr">
              <a:buFontTx/>
              <a:buNone/>
              <a:defRPr sz="200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</a:t>
            </a:r>
          </a:p>
        </p:txBody>
      </p:sp>
      <p:sp>
        <p:nvSpPr>
          <p:cNvPr id="80" name="Text Placeholder 40">
            <a:extLst>
              <a:ext uri="{FF2B5EF4-FFF2-40B4-BE49-F238E27FC236}">
                <a16:creationId xmlns:a16="http://schemas.microsoft.com/office/drawing/2014/main" id="{9671C92A-4035-9028-F20D-BEE9F41E2EEF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6371346" y="2531391"/>
            <a:ext cx="2199671" cy="712365"/>
          </a:xfrm>
        </p:spPr>
        <p:txBody>
          <a:bodyPr anchor="ctr">
            <a:noAutofit/>
          </a:bodyPr>
          <a:lstStyle>
            <a:lvl1pPr algn="ctr">
              <a:buFontTx/>
              <a:buNone/>
              <a:defRPr sz="2000">
                <a:solidFill>
                  <a:schemeClr val="tx1"/>
                </a:solidFill>
                <a:latin typeface="Nyght Serif Light"/>
                <a:ea typeface="Nyght Serif Light"/>
                <a:cs typeface="Nyght Serif Ligh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</a:t>
            </a:r>
          </a:p>
        </p:txBody>
      </p:sp>
      <p:sp>
        <p:nvSpPr>
          <p:cNvPr id="81" name="Text Placeholder 40">
            <a:extLst>
              <a:ext uri="{FF2B5EF4-FFF2-40B4-BE49-F238E27FC236}">
                <a16:creationId xmlns:a16="http://schemas.microsoft.com/office/drawing/2014/main" id="{D5DC8822-9CDA-EF73-8BB0-F083980769E4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9160755" y="2531391"/>
            <a:ext cx="2199671" cy="712365"/>
          </a:xfrm>
        </p:spPr>
        <p:txBody>
          <a:bodyPr anchor="ctr">
            <a:noAutofit/>
          </a:bodyPr>
          <a:lstStyle>
            <a:lvl1pPr algn="ctr">
              <a:buFontTx/>
              <a:buNone/>
              <a:defRPr sz="200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  <a:lvl2pPr>
              <a:buNone/>
              <a:defRPr sz="1100">
                <a:solidFill>
                  <a:schemeClr val="bg1"/>
                </a:solidFill>
              </a:defRPr>
            </a:lvl2pPr>
            <a:lvl3pPr>
              <a:buNone/>
              <a:defRPr sz="1050">
                <a:solidFill>
                  <a:schemeClr val="bg1"/>
                </a:solidFill>
              </a:defRPr>
            </a:lvl3pPr>
            <a:lvl4pPr>
              <a:buNone/>
              <a:defRPr sz="900">
                <a:solidFill>
                  <a:schemeClr val="bg1"/>
                </a:solidFill>
              </a:defRPr>
            </a:lvl4pPr>
            <a:lvl5pPr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t>Click to edit Master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F685A2D-2AB1-3B11-1FC8-E72281998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9561DFE-A6B3-2A44-9361-A6F0CF47EEE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4D3CB284-2818-8B47-D627-D0EA3A876DF5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B28FB9-7CD2-6993-4432-11121E9E94A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M SIDES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27A4A47F-7583-7D88-6FD4-234E86CD8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826B235-59E7-5BC6-EAAE-96AC59F73978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M SIDE TEXT">
    <p:bg>
      <p:bgPr>
        <a:solidFill>
          <a:srgbClr val="EF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F76FDFB-B30A-F888-457D-31F26EDE8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692150"/>
            <a:ext cx="2394363" cy="5473700"/>
          </a:xfrm>
          <a:prstGeom prst="rect">
            <a:avLst/>
          </a:prstGeom>
        </p:spPr>
        <p:txBody>
          <a:bodyPr lIns="0" anchor="ctr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IDE 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F76FDFB-B30A-F888-457D-31F26EDE8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692150"/>
            <a:ext cx="2394363" cy="5473700"/>
          </a:xfrm>
          <a:prstGeom prst="rect">
            <a:avLst/>
          </a:prstGeom>
        </p:spPr>
        <p:txBody>
          <a:bodyPr lIns="0" anchor="ctr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SUBTITLE">
    <p:bg>
      <p:bgPr>
        <a:solidFill>
          <a:srgbClr val="EF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794AEBC-BA09-0EE3-3742-868F1D6FBE49}"/>
              </a:ext>
            </a:extLst>
          </p:cNvPr>
          <p:cNvSpPr>
            <a:spLocks noGrp="1"/>
          </p:cNvSpPr>
          <p:nvPr/>
        </p:nvSpPr>
        <p:spPr>
          <a:xfrm>
            <a:off x="601609" y="997527"/>
            <a:ext cx="11026041" cy="5128953"/>
          </a:xfrm>
          <a:prstGeom prst="roundRect">
            <a:avLst>
              <a:gd name="adj" fmla="val 7975"/>
            </a:avLst>
          </a:prstGeom>
          <a:solidFill>
            <a:schemeClr val="bg1"/>
          </a:solidFill>
          <a:ln w="28575">
            <a:noFill/>
          </a:ln>
          <a:effectLst>
            <a:outerShdw blurRad="530611" dist="838346" dir="5400000" sx="81000" sy="81000" algn="t" rotWithShape="0">
              <a:schemeClr val="accent1">
                <a:lumMod val="25000"/>
                <a:alpha val="57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11CEAD9-93FC-5D6C-D5C2-299AE054E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2">
    <p:bg>
      <p:bgPr>
        <a:solidFill>
          <a:srgbClr val="EF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6F2D6EC-8030-EC45-85CD-257FC79D3698}"/>
              </a:ext>
            </a:extLst>
          </p:cNvPr>
          <p:cNvSpPr>
            <a:spLocks noGrp="1"/>
          </p:cNvSpPr>
          <p:nvPr/>
        </p:nvSpPr>
        <p:spPr>
          <a:xfrm rot="16200000">
            <a:off x="4000672" y="-389685"/>
            <a:ext cx="6368927" cy="7685689"/>
          </a:xfrm>
          <a:prstGeom prst="roundRect">
            <a:avLst>
              <a:gd name="adj" fmla="val 90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A41425F-B279-3238-EC04-FAB3B0796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692150"/>
            <a:ext cx="2394363" cy="5473700"/>
          </a:xfrm>
          <a:prstGeom prst="rect">
            <a:avLst/>
          </a:prstGeom>
        </p:spPr>
        <p:txBody>
          <a:bodyPr lIns="0" anchor="ctr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5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93D5CDD-7FDC-9ADC-B10D-86594A556ADB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91127" y="6387171"/>
            <a:ext cx="3911147" cy="195943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Date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9F5EC-4858-9C04-3CC0-996939202F3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037119" y="6395335"/>
            <a:ext cx="3911147" cy="179615"/>
          </a:xfrm>
        </p:spPr>
        <p:txBody>
          <a:bodyPr anchor="ctr">
            <a:noAutofit/>
          </a:bodyPr>
          <a:lstStyle>
            <a:lvl1pPr algn="r"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Private &amp; Confidential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C8091E3-CC4D-8133-FE11-56E89816C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1704" y="2695526"/>
            <a:ext cx="8063198" cy="1290181"/>
          </a:xfrm>
          <a:prstGeom prst="rect">
            <a:avLst/>
          </a:prstGeom>
        </p:spPr>
        <p:txBody>
          <a:bodyPr lIns="0" bIns="0" anchor="b"/>
          <a:lstStyle>
            <a:lvl1pPr>
              <a:buNone/>
              <a:defRPr sz="6000" b="0" i="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83ADF80-99BE-8142-971C-A0A1122CDD8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1127" y="3985485"/>
            <a:ext cx="8063198" cy="1452563"/>
          </a:xfrm>
        </p:spPr>
        <p:txBody>
          <a:bodyPr/>
          <a:lstStyle>
            <a:lvl1pPr>
              <a:buFontTx/>
              <a:buNone/>
              <a:defRPr sz="60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1pPr>
            <a:lvl2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2pPr>
            <a:lvl3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3pPr>
            <a:lvl4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4pPr>
            <a:lvl5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5pPr>
          </a:lstStyle>
          <a:p>
            <a:pPr lvl="0">
              <a:buNone/>
            </a:pPr>
            <a:r>
              <a:t>Click to edit Master text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" y="865692"/>
            <a:ext cx="2715701" cy="7899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3">
    <p:bg>
      <p:bgPr>
        <a:solidFill>
          <a:srgbClr val="EF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6F2D6EC-8030-EC45-85CD-257FC79D3698}"/>
              </a:ext>
            </a:extLst>
          </p:cNvPr>
          <p:cNvSpPr>
            <a:spLocks noGrp="1"/>
          </p:cNvSpPr>
          <p:nvPr/>
        </p:nvSpPr>
        <p:spPr>
          <a:xfrm rot="16200000">
            <a:off x="4338146" y="-995857"/>
            <a:ext cx="6858000" cy="884970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A41425F-B279-3238-EC04-FAB3B0796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692150"/>
            <a:ext cx="2169477" cy="5473700"/>
          </a:xfrm>
          <a:prstGeom prst="rect">
            <a:avLst/>
          </a:prstGeom>
        </p:spPr>
        <p:txBody>
          <a:bodyPr lIns="0" anchor="ctr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256666" y="1500189"/>
            <a:ext cx="6858000" cy="3857625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3"/>
          <a:srcRect r="68876"/>
          <a:stretch>
            <a:fillRect/>
          </a:stretch>
        </p:blipFill>
        <p:spPr>
          <a:xfrm>
            <a:off x="11613501" y="137988"/>
            <a:ext cx="513878" cy="4802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4">
    <p:bg>
      <p:bgPr>
        <a:solidFill>
          <a:srgbClr val="EF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6F2D6EC-8030-EC45-85CD-257FC79D3698}"/>
              </a:ext>
            </a:extLst>
          </p:cNvPr>
          <p:cNvSpPr>
            <a:spLocks noGrp="1"/>
          </p:cNvSpPr>
          <p:nvPr/>
        </p:nvSpPr>
        <p:spPr>
          <a:xfrm rot="16200000">
            <a:off x="5236781" y="-97223"/>
            <a:ext cx="6858000" cy="705244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A41425F-B279-3238-EC04-FAB3B0796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692150"/>
            <a:ext cx="3022927" cy="5473699"/>
          </a:xfrm>
          <a:prstGeom prst="rect">
            <a:avLst/>
          </a:prstGeom>
        </p:spPr>
        <p:txBody>
          <a:bodyPr lIns="0" anchor="ctr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36742" y="1500185"/>
            <a:ext cx="6858000" cy="3857625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3"/>
          <a:srcRect r="68876"/>
          <a:stretch>
            <a:fillRect/>
          </a:stretch>
        </p:blipFill>
        <p:spPr>
          <a:xfrm>
            <a:off x="11613501" y="137988"/>
            <a:ext cx="513878" cy="4802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LEFT RIGH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2E57B2C6-01DE-B48D-4BB5-2613FE8F9CEA}"/>
              </a:ext>
            </a:extLst>
          </p:cNvPr>
          <p:cNvSpPr>
            <a:spLocks noGrp="1"/>
          </p:cNvSpPr>
          <p:nvPr/>
        </p:nvSpPr>
        <p:spPr>
          <a:xfrm>
            <a:off x="8586597" y="0"/>
            <a:ext cx="3605403" cy="6858000"/>
          </a:xfrm>
          <a:custGeom>
            <a:avLst/>
            <a:gdLst>
              <a:gd name="csX0" fmla="*/ 354203 w 3605403"/>
              <a:gd name="csY0" fmla="*/ 0 h 6858000"/>
              <a:gd name="csX1" fmla="*/ 358998 w 3605403"/>
              <a:gd name="csY1" fmla="*/ 0 h 6858000"/>
              <a:gd name="csX2" fmla="*/ 2892202 w 3605403"/>
              <a:gd name="csY2" fmla="*/ 0 h 6858000"/>
              <a:gd name="csX3" fmla="*/ 3605403 w 3605403"/>
              <a:gd name="csY3" fmla="*/ 0 h 6858000"/>
              <a:gd name="csX4" fmla="*/ 3605403 w 3605403"/>
              <a:gd name="csY4" fmla="*/ 6858000 h 6858000"/>
              <a:gd name="csX5" fmla="*/ 2892202 w 3605403"/>
              <a:gd name="csY5" fmla="*/ 6858000 h 6858000"/>
              <a:gd name="csX6" fmla="*/ 358998 w 3605403"/>
              <a:gd name="csY6" fmla="*/ 6858000 h 6858000"/>
              <a:gd name="csX7" fmla="*/ 354203 w 3605403"/>
              <a:gd name="csY7" fmla="*/ 6858000 h 6858000"/>
              <a:gd name="csX8" fmla="*/ 354203 w 3605403"/>
              <a:gd name="csY8" fmla="*/ 6857517 h 6858000"/>
              <a:gd name="csX9" fmla="*/ 286647 w 3605403"/>
              <a:gd name="csY9" fmla="*/ 6850707 h 6858000"/>
              <a:gd name="csX10" fmla="*/ 0 w 3605403"/>
              <a:gd name="csY10" fmla="*/ 6499002 h 6858000"/>
              <a:gd name="csX11" fmla="*/ 0 w 3605403"/>
              <a:gd name="csY11" fmla="*/ 358998 h 6858000"/>
              <a:gd name="csX12" fmla="*/ 286647 w 3605403"/>
              <a:gd name="csY12" fmla="*/ 7294 h 6858000"/>
              <a:gd name="csX13" fmla="*/ 354203 w 3605403"/>
              <a:gd name="csY13" fmla="*/ 483 h 6858000"/>
            </a:gdLst>
            <a:ahLst/>
            <a:cxnLst/>
            <a:rect l="l" t="t" r="r" b="b"/>
            <a:pathLst>
              <a:path w="3605403" h="6858000">
                <a:moveTo>
                  <a:pt x="354203" y="0"/>
                </a:moveTo>
                <a:lnTo>
                  <a:pt x="358998" y="0"/>
                </a:lnTo>
                <a:lnTo>
                  <a:pt x="2892202" y="0"/>
                </a:lnTo>
                <a:lnTo>
                  <a:pt x="3605403" y="0"/>
                </a:lnTo>
                <a:lnTo>
                  <a:pt x="3605403" y="6858000"/>
                </a:lnTo>
                <a:lnTo>
                  <a:pt x="2892202" y="6858000"/>
                </a:lnTo>
                <a:lnTo>
                  <a:pt x="358998" y="6858000"/>
                </a:lnTo>
                <a:lnTo>
                  <a:pt x="354203" y="6858000"/>
                </a:lnTo>
                <a:lnTo>
                  <a:pt x="354203" y="6857517"/>
                </a:lnTo>
                <a:lnTo>
                  <a:pt x="286647" y="6850707"/>
                </a:lnTo>
                <a:cubicBezTo>
                  <a:pt x="123058" y="6817231"/>
                  <a:pt x="0" y="6672488"/>
                  <a:pt x="0" y="6499002"/>
                </a:cubicBezTo>
                <a:lnTo>
                  <a:pt x="0" y="358998"/>
                </a:lnTo>
                <a:cubicBezTo>
                  <a:pt x="0" y="185513"/>
                  <a:pt x="123058" y="40769"/>
                  <a:pt x="286647" y="7294"/>
                </a:cubicBezTo>
                <a:lnTo>
                  <a:pt x="354203" y="483"/>
                </a:lnTo>
                <a:close/>
              </a:path>
            </a:pathLst>
          </a:custGeom>
          <a:solidFill>
            <a:srgbClr val="E4EB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81D40D9-310D-79E1-033E-DEF43F62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799" y="618224"/>
            <a:ext cx="2673307" cy="1382854"/>
          </a:xfrm>
          <a:prstGeom prst="rect">
            <a:avLst/>
          </a:prstGeom>
        </p:spPr>
        <p:txBody>
          <a:bodyPr lIns="0" anchor="b"/>
          <a:lstStyle>
            <a:lvl1pPr>
              <a:lnSpc>
                <a:spcPct val="100000"/>
              </a:lnSpc>
              <a:spcAft>
                <a:spcPts val="900"/>
              </a:spcAft>
              <a:buNone/>
              <a:defRPr sz="24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pic>
        <p:nvPicPr>
          <p:cNvPr id="16" name="Picture 4"/>
          <p:cNvPicPr>
            <a:picLocks noChangeAspect="1"/>
          </p:cNvPicPr>
          <p:nvPr/>
        </p:nvPicPr>
        <p:blipFill>
          <a:blip r:embed="rId2"/>
          <a:srcRect r="68876"/>
          <a:stretch>
            <a:fillRect/>
          </a:stretch>
        </p:blipFill>
        <p:spPr>
          <a:xfrm>
            <a:off x="11613501" y="137988"/>
            <a:ext cx="513878" cy="480236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A3B877F-2718-B3BF-DBCB-65EE6825163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940110" y="2195513"/>
            <a:ext cx="2673307" cy="3689350"/>
          </a:xfrm>
        </p:spPr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M AND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700FFAF8-EE3A-FF82-6667-0E2F32B99CA7}"/>
              </a:ext>
            </a:extLst>
          </p:cNvPr>
          <p:cNvSpPr>
            <a:spLocks noGrp="1"/>
          </p:cNvSpPr>
          <p:nvPr/>
        </p:nvSpPr>
        <p:spPr>
          <a:xfrm>
            <a:off x="8085761" y="0"/>
            <a:ext cx="4106238" cy="6858000"/>
          </a:xfrm>
          <a:custGeom>
            <a:avLst/>
            <a:gdLst>
              <a:gd name="csX0" fmla="*/ 378768 w 4106238"/>
              <a:gd name="csY0" fmla="*/ 0 h 6858000"/>
              <a:gd name="csX1" fmla="*/ 855038 w 4106238"/>
              <a:gd name="csY1" fmla="*/ 0 h 6858000"/>
              <a:gd name="csX2" fmla="*/ 3373267 w 4106238"/>
              <a:gd name="csY2" fmla="*/ 0 h 6858000"/>
              <a:gd name="csX3" fmla="*/ 4106238 w 4106238"/>
              <a:gd name="csY3" fmla="*/ 0 h 6858000"/>
              <a:gd name="csX4" fmla="*/ 4106238 w 4106238"/>
              <a:gd name="csY4" fmla="*/ 6858000 h 6858000"/>
              <a:gd name="csX5" fmla="*/ 3373267 w 4106238"/>
              <a:gd name="csY5" fmla="*/ 6858000 h 6858000"/>
              <a:gd name="csX6" fmla="*/ 855038 w 4106238"/>
              <a:gd name="csY6" fmla="*/ 6858000 h 6858000"/>
              <a:gd name="csX7" fmla="*/ 378768 w 4106238"/>
              <a:gd name="csY7" fmla="*/ 6858000 h 6858000"/>
              <a:gd name="csX8" fmla="*/ 0 w 4106238"/>
              <a:gd name="csY8" fmla="*/ 6479232 h 6858000"/>
              <a:gd name="csX9" fmla="*/ 0 w 4106238"/>
              <a:gd name="csY9" fmla="*/ 378768 h 6858000"/>
              <a:gd name="csX10" fmla="*/ 378768 w 4106238"/>
              <a:gd name="csY10" fmla="*/ 0 h 6858000"/>
            </a:gdLst>
            <a:ahLst/>
            <a:cxnLst/>
            <a:rect l="l" t="t" r="r" b="b"/>
            <a:pathLst>
              <a:path w="4106238" h="6858000">
                <a:moveTo>
                  <a:pt x="378768" y="0"/>
                </a:moveTo>
                <a:lnTo>
                  <a:pt x="855038" y="0"/>
                </a:lnTo>
                <a:lnTo>
                  <a:pt x="3373267" y="0"/>
                </a:lnTo>
                <a:lnTo>
                  <a:pt x="4106238" y="0"/>
                </a:lnTo>
                <a:lnTo>
                  <a:pt x="4106238" y="6858000"/>
                </a:lnTo>
                <a:lnTo>
                  <a:pt x="3373267" y="6858000"/>
                </a:lnTo>
                <a:lnTo>
                  <a:pt x="855038" y="6858000"/>
                </a:lnTo>
                <a:lnTo>
                  <a:pt x="378768" y="6858000"/>
                </a:lnTo>
                <a:cubicBezTo>
                  <a:pt x="169580" y="6858000"/>
                  <a:pt x="0" y="6688420"/>
                  <a:pt x="0" y="6479232"/>
                </a:cubicBezTo>
                <a:lnTo>
                  <a:pt x="0" y="378768"/>
                </a:lnTo>
                <a:cubicBezTo>
                  <a:pt x="0" y="169580"/>
                  <a:pt x="169580" y="0"/>
                  <a:pt x="378768" y="0"/>
                </a:cubicBezTo>
                <a:close/>
              </a:path>
            </a:pathLst>
          </a:custGeom>
          <a:solidFill>
            <a:srgbClr val="E4EB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0CB6221-DB54-E149-456D-77B406A62D7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681663" y="965771"/>
            <a:ext cx="2931753" cy="5236033"/>
          </a:xfrm>
        </p:spPr>
        <p:txBody>
          <a:bodyPr anchor="ctr"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84343044-A19E-EC0F-A94B-A7E0FDDD3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7068646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DB4B579-2107-E5F3-E751-3ABF1EFBDF9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7079083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913059A-F61B-5148-B180-A61B81E8BD91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76939" y="1541462"/>
            <a:ext cx="7079083" cy="4660341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pic>
        <p:nvPicPr>
          <p:cNvPr id="24" name="Picture 7"/>
          <p:cNvPicPr>
            <a:picLocks noChangeAspect="1"/>
          </p:cNvPicPr>
          <p:nvPr/>
        </p:nvPicPr>
        <p:blipFill>
          <a:blip r:embed="rId2"/>
          <a:srcRect r="68876"/>
          <a:stretch>
            <a:fillRect/>
          </a:stretch>
        </p:blipFill>
        <p:spPr>
          <a:xfrm>
            <a:off x="11613501" y="137988"/>
            <a:ext cx="513878" cy="4802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&amp; CREAM">
    <p:bg>
      <p:bgPr>
        <a:solidFill>
          <a:schemeClr val="bg1">
            <a:alpha val="1905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AA08E40-D9F2-84DD-8507-AE023CD78598}"/>
              </a:ext>
            </a:extLst>
          </p:cNvPr>
          <p:cNvSpPr>
            <a:spLocks noGrp="1"/>
          </p:cNvSpPr>
          <p:nvPr/>
        </p:nvSpPr>
        <p:spPr>
          <a:xfrm>
            <a:off x="8940800" y="0"/>
            <a:ext cx="3251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0CB6221-DB54-E149-456D-77B406A62D7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346019" y="965772"/>
            <a:ext cx="2267397" cy="5236032"/>
          </a:xfrm>
        </p:spPr>
        <p:txBody>
          <a:bodyPr anchor="ctr"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81C3EC9C-50C2-9A2F-508E-F0DE39E78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7068646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41A643F-7DA8-3650-46A3-92875730B1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7079083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CD39BD-31AF-1B74-96EE-5A79D449A57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76940" y="1541462"/>
            <a:ext cx="7079082" cy="4660341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pic>
        <p:nvPicPr>
          <p:cNvPr id="24" name="Picture 3"/>
          <p:cNvPicPr>
            <a:picLocks noChangeAspect="1"/>
          </p:cNvPicPr>
          <p:nvPr/>
        </p:nvPicPr>
        <p:blipFill>
          <a:blip r:embed="rId2"/>
          <a:srcRect r="68876"/>
          <a:stretch>
            <a:fillRect/>
          </a:stretch>
        </p:blipFill>
        <p:spPr>
          <a:xfrm>
            <a:off x="11613501" y="137988"/>
            <a:ext cx="513878" cy="4802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AND BLUE">
    <p:bg>
      <p:bgPr>
        <a:solidFill>
          <a:schemeClr val="bg1">
            <a:alpha val="1905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636B7FC1-AD25-F266-C1A9-CABB55BA79FD}"/>
              </a:ext>
            </a:extLst>
          </p:cNvPr>
          <p:cNvSpPr>
            <a:spLocks noGrp="1"/>
          </p:cNvSpPr>
          <p:nvPr/>
        </p:nvSpPr>
        <p:spPr>
          <a:xfrm>
            <a:off x="8085761" y="0"/>
            <a:ext cx="4106238" cy="6858000"/>
          </a:xfrm>
          <a:custGeom>
            <a:avLst/>
            <a:gdLst>
              <a:gd name="csX0" fmla="*/ 378768 w 4106238"/>
              <a:gd name="csY0" fmla="*/ 0 h 6858000"/>
              <a:gd name="csX1" fmla="*/ 855038 w 4106238"/>
              <a:gd name="csY1" fmla="*/ 0 h 6858000"/>
              <a:gd name="csX2" fmla="*/ 3373267 w 4106238"/>
              <a:gd name="csY2" fmla="*/ 0 h 6858000"/>
              <a:gd name="csX3" fmla="*/ 4106238 w 4106238"/>
              <a:gd name="csY3" fmla="*/ 0 h 6858000"/>
              <a:gd name="csX4" fmla="*/ 4106238 w 4106238"/>
              <a:gd name="csY4" fmla="*/ 6858000 h 6858000"/>
              <a:gd name="csX5" fmla="*/ 3373267 w 4106238"/>
              <a:gd name="csY5" fmla="*/ 6858000 h 6858000"/>
              <a:gd name="csX6" fmla="*/ 855038 w 4106238"/>
              <a:gd name="csY6" fmla="*/ 6858000 h 6858000"/>
              <a:gd name="csX7" fmla="*/ 378768 w 4106238"/>
              <a:gd name="csY7" fmla="*/ 6858000 h 6858000"/>
              <a:gd name="csX8" fmla="*/ 0 w 4106238"/>
              <a:gd name="csY8" fmla="*/ 6479232 h 6858000"/>
              <a:gd name="csX9" fmla="*/ 0 w 4106238"/>
              <a:gd name="csY9" fmla="*/ 378768 h 6858000"/>
              <a:gd name="csX10" fmla="*/ 378768 w 4106238"/>
              <a:gd name="csY10" fmla="*/ 0 h 6858000"/>
            </a:gdLst>
            <a:ahLst/>
            <a:cxnLst/>
            <a:rect l="l" t="t" r="r" b="b"/>
            <a:pathLst>
              <a:path w="4106238" h="6858000">
                <a:moveTo>
                  <a:pt x="378768" y="0"/>
                </a:moveTo>
                <a:lnTo>
                  <a:pt x="855038" y="0"/>
                </a:lnTo>
                <a:lnTo>
                  <a:pt x="3373267" y="0"/>
                </a:lnTo>
                <a:lnTo>
                  <a:pt x="4106238" y="0"/>
                </a:lnTo>
                <a:lnTo>
                  <a:pt x="4106238" y="6858000"/>
                </a:lnTo>
                <a:lnTo>
                  <a:pt x="3373267" y="6858000"/>
                </a:lnTo>
                <a:lnTo>
                  <a:pt x="855038" y="6858000"/>
                </a:lnTo>
                <a:lnTo>
                  <a:pt x="378768" y="6858000"/>
                </a:lnTo>
                <a:cubicBezTo>
                  <a:pt x="169580" y="6858000"/>
                  <a:pt x="0" y="6688420"/>
                  <a:pt x="0" y="6479232"/>
                </a:cubicBezTo>
                <a:lnTo>
                  <a:pt x="0" y="378768"/>
                </a:lnTo>
                <a:cubicBezTo>
                  <a:pt x="0" y="169580"/>
                  <a:pt x="169580" y="0"/>
                  <a:pt x="378768" y="0"/>
                </a:cubicBezTo>
                <a:close/>
              </a:path>
            </a:pathLst>
          </a:custGeom>
          <a:solidFill>
            <a:schemeClr val="tx2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0CB6221-DB54-E149-456D-77B406A62D7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681663" y="965771"/>
            <a:ext cx="2931753" cy="5236033"/>
          </a:xfrm>
        </p:spPr>
        <p:txBody>
          <a:bodyPr anchor="ctr"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0344181-62F0-C3DA-E797-3B5AF1AE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7068646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BA991A0-DAD8-D4D7-3897-68A84A21F2E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7079083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pic>
        <p:nvPicPr>
          <p:cNvPr id="23" name="Picture 6"/>
          <p:cNvPicPr>
            <a:picLocks noChangeAspect="1"/>
          </p:cNvPicPr>
          <p:nvPr/>
        </p:nvPicPr>
        <p:blipFill>
          <a:blip r:embed="rId2"/>
          <a:srcRect r="68876"/>
          <a:stretch>
            <a:fillRect/>
          </a:stretch>
        </p:blipFill>
        <p:spPr>
          <a:xfrm>
            <a:off x="11613501" y="137988"/>
            <a:ext cx="513878" cy="4802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BLUE BUBBLE">
    <p:bg>
      <p:bgPr>
        <a:blipFill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24C8F7-D159-1FCD-907F-2AC09127F49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85730" y="1297354"/>
            <a:ext cx="4900670" cy="4230321"/>
          </a:xfrm>
        </p:spPr>
        <p:txBody>
          <a:bodyPr/>
          <a:lstStyle>
            <a:lvl1pPr>
              <a:spcAft>
                <a:spcPts val="1200"/>
              </a:spcAft>
              <a:buNone/>
              <a:defRPr>
                <a:solidFill>
                  <a:schemeClr val="tx1"/>
                </a:solidFill>
              </a:defRPr>
            </a:lvl1pPr>
            <a:lvl2pPr marL="180000" indent="-180000">
              <a:buNone/>
              <a:defRPr sz="1900"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BCDB9A4C-A65E-3395-FADB-97834876F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3C25F1B-5DD5-22C6-B3E5-CE2320E0C30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 LIGHT BLU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081D40D9-310D-79E1-033E-DEF43F62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691218"/>
            <a:ext cx="2394363" cy="5103526"/>
          </a:xfrm>
          <a:prstGeom prst="rect">
            <a:avLst/>
          </a:prstGeom>
        </p:spPr>
        <p:txBody>
          <a:bodyPr lIns="0" anchor="ctr"/>
          <a:lstStyle>
            <a:lvl1pPr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UBBLES TEXT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ame-side Corner of Rectangle 5">
            <a:extLst>
              <a:ext uri="{FF2B5EF4-FFF2-40B4-BE49-F238E27FC236}">
                <a16:creationId xmlns:a16="http://schemas.microsoft.com/office/drawing/2014/main" id="{0CF3BA94-9C40-2238-9E24-7AECC72DA79B}"/>
              </a:ext>
            </a:extLst>
          </p:cNvPr>
          <p:cNvSpPr>
            <a:spLocks noGrp="1"/>
          </p:cNvSpPr>
          <p:nvPr/>
        </p:nvSpPr>
        <p:spPr>
          <a:xfrm rot="10800000">
            <a:off x="587064" y="1819059"/>
            <a:ext cx="2710929" cy="3858534"/>
          </a:xfrm>
          <a:prstGeom prst="round2SameRect">
            <a:avLst>
              <a:gd name="adj1" fmla="val 11713"/>
              <a:gd name="adj2" fmla="val 0"/>
            </a:avLst>
          </a:prstGeom>
          <a:solidFill>
            <a:srgbClr val="FFF7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D3CB1C2B-4143-B887-71BB-B46254C2387A}"/>
              </a:ext>
            </a:extLst>
          </p:cNvPr>
          <p:cNvSpPr>
            <a:spLocks noGrp="1"/>
          </p:cNvSpPr>
          <p:nvPr/>
        </p:nvSpPr>
        <p:spPr>
          <a:xfrm rot="10800000">
            <a:off x="3507828" y="1819059"/>
            <a:ext cx="8101986" cy="3858534"/>
          </a:xfrm>
          <a:prstGeom prst="round2SameRect">
            <a:avLst>
              <a:gd name="adj1" fmla="val 6262"/>
              <a:gd name="adj2" fmla="val 0"/>
            </a:avLst>
          </a:prstGeom>
          <a:solidFill>
            <a:srgbClr val="FFF7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Round Same-side Corner of Rectangle 11">
            <a:extLst>
              <a:ext uri="{FF2B5EF4-FFF2-40B4-BE49-F238E27FC236}">
                <a16:creationId xmlns:a16="http://schemas.microsoft.com/office/drawing/2014/main" id="{F3CA4BBC-1A57-6BB6-D9F2-B1EE59825681}"/>
              </a:ext>
            </a:extLst>
          </p:cNvPr>
          <p:cNvSpPr>
            <a:spLocks noGrp="1"/>
          </p:cNvSpPr>
          <p:nvPr/>
        </p:nvSpPr>
        <p:spPr>
          <a:xfrm>
            <a:off x="582183" y="1332581"/>
            <a:ext cx="2720692" cy="934069"/>
          </a:xfrm>
          <a:prstGeom prst="round2SameRect">
            <a:avLst>
              <a:gd name="adj1" fmla="val 23404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4" name="Round Same-side Corner of Rectangle 13">
            <a:extLst>
              <a:ext uri="{FF2B5EF4-FFF2-40B4-BE49-F238E27FC236}">
                <a16:creationId xmlns:a16="http://schemas.microsoft.com/office/drawing/2014/main" id="{17F2847D-6A6D-F423-AD8A-4D4710D8B193}"/>
              </a:ext>
            </a:extLst>
          </p:cNvPr>
          <p:cNvSpPr>
            <a:spLocks noGrp="1"/>
          </p:cNvSpPr>
          <p:nvPr/>
        </p:nvSpPr>
        <p:spPr>
          <a:xfrm>
            <a:off x="3507829" y="1332581"/>
            <a:ext cx="8101986" cy="934069"/>
          </a:xfrm>
          <a:prstGeom prst="round2SameRect">
            <a:avLst>
              <a:gd name="adj1" fmla="val 28165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5C8250-D07C-5B24-A812-F065F12EC88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65908" y="1433296"/>
            <a:ext cx="2153243" cy="738761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  <a:lvl2pPr algn="ctr"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2pPr>
            <a:lvl3pPr>
              <a:spcBef>
                <a:spcPts val="0"/>
              </a:spcBef>
              <a:spcAft>
                <a:spcPts val="600"/>
              </a:spcAft>
              <a:buNone/>
              <a:defRPr/>
            </a:lvl3pPr>
            <a:lvl4pPr>
              <a:spcBef>
                <a:spcPts val="0"/>
              </a:spcBef>
              <a:spcAft>
                <a:spcPts val="600"/>
              </a:spcAft>
              <a:buNone/>
              <a:defRPr/>
            </a:lvl4pPr>
            <a:lvl5pPr>
              <a:spcBef>
                <a:spcPts val="0"/>
              </a:spcBef>
              <a:spcAft>
                <a:spcPts val="600"/>
              </a:spcAft>
              <a:buNone/>
              <a:defRPr/>
            </a:lvl5pPr>
          </a:lstStyle>
          <a:p>
            <a:pPr lvl="0">
              <a:buNone/>
            </a:pPr>
            <a:r>
              <a:t>Click to edit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F874781-FD4F-742B-AFB9-39305813787F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836931" y="1425400"/>
            <a:ext cx="7441918" cy="74204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  <a:lvl2pPr algn="ctr"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2pPr>
            <a:lvl3pPr>
              <a:spcBef>
                <a:spcPts val="0"/>
              </a:spcBef>
              <a:spcAft>
                <a:spcPts val="600"/>
              </a:spcAft>
              <a:buNone/>
              <a:defRPr/>
            </a:lvl3pPr>
            <a:lvl4pPr>
              <a:spcBef>
                <a:spcPts val="0"/>
              </a:spcBef>
              <a:spcAft>
                <a:spcPts val="600"/>
              </a:spcAft>
              <a:buNone/>
              <a:defRPr/>
            </a:lvl4pPr>
            <a:lvl5pPr>
              <a:spcBef>
                <a:spcPts val="0"/>
              </a:spcBef>
              <a:spcAft>
                <a:spcPts val="600"/>
              </a:spcAft>
              <a:buNone/>
              <a:defRPr/>
            </a:lvl5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AAAEFD3-BEE2-8350-3B85-9453B1DD491D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65908" y="2573352"/>
            <a:ext cx="2153243" cy="3024321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120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buNone/>
              <a:defRPr sz="16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buNone/>
              <a:defRPr sz="14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buNone/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C652C7-0BE2-6536-135B-33123D306C2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836931" y="2561101"/>
            <a:ext cx="7441918" cy="3037753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120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buNone/>
              <a:defRPr sz="16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buNone/>
              <a:defRPr sz="14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buNone/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2E6E4C0F-775A-7CC3-2CEC-004D0FCB4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2DB86E1-CFED-5262-A701-07EC9D63A6E2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0NLY BACKDROP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15E8AF-A7C9-8689-D35C-828B68B3C462}"/>
              </a:ext>
            </a:extLst>
          </p:cNvPr>
          <p:cNvSpPr>
            <a:spLocks noGrp="1"/>
          </p:cNvSpPr>
          <p:nvPr/>
        </p:nvSpPr>
        <p:spPr>
          <a:xfrm>
            <a:off x="8940800" y="0"/>
            <a:ext cx="3251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0B107B4-2592-D425-8258-68AB00419807}"/>
              </a:ext>
            </a:extLst>
          </p:cNvPr>
          <p:cNvSpPr>
            <a:spLocks noGrp="1"/>
          </p:cNvSpPr>
          <p:nvPr/>
        </p:nvSpPr>
        <p:spPr>
          <a:xfrm>
            <a:off x="8480581" y="0"/>
            <a:ext cx="3251200" cy="6858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02C5C9B-6362-D1C8-0920-24564E055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73180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92265F8-DB95-D3D2-AD99-76E9B6CAE95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7328465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  <p:pic>
        <p:nvPicPr>
          <p:cNvPr id="16" name="Picture 8"/>
          <p:cNvPicPr>
            <a:picLocks noChangeAspect="1"/>
          </p:cNvPicPr>
          <p:nvPr/>
        </p:nvPicPr>
        <p:blipFill>
          <a:blip r:embed="rId2"/>
          <a:srcRect r="68876"/>
          <a:stretch>
            <a:fillRect/>
          </a:stretch>
        </p:blipFill>
        <p:spPr>
          <a:xfrm>
            <a:off x="11613501" y="137988"/>
            <a:ext cx="513878" cy="4802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6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93D5CDD-7FDC-9ADC-B10D-86594A556ADB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91127" y="6387171"/>
            <a:ext cx="3911147" cy="195943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Date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9F5EC-4858-9C04-3CC0-996939202F3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037119" y="6395335"/>
            <a:ext cx="3911147" cy="179615"/>
          </a:xfrm>
        </p:spPr>
        <p:txBody>
          <a:bodyPr anchor="ctr">
            <a:noAutofit/>
          </a:bodyPr>
          <a:lstStyle>
            <a:lvl1pPr algn="r"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Private &amp; Confidential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0C4F0B13-6AFC-B909-4797-19DEAE72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1704" y="2695526"/>
            <a:ext cx="8063198" cy="1290181"/>
          </a:xfrm>
          <a:prstGeom prst="rect">
            <a:avLst/>
          </a:prstGeom>
        </p:spPr>
        <p:txBody>
          <a:bodyPr lIns="0" bIns="0" anchor="b"/>
          <a:lstStyle>
            <a:lvl1pPr>
              <a:buNone/>
              <a:defRPr sz="6000" b="0" i="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139452B-AB67-1A56-1B61-F25C1EB0F83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1127" y="3985485"/>
            <a:ext cx="8063198" cy="1452563"/>
          </a:xfrm>
        </p:spPr>
        <p:txBody>
          <a:bodyPr/>
          <a:lstStyle>
            <a:lvl1pPr>
              <a:buFontTx/>
              <a:buNone/>
              <a:defRPr sz="60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1pPr>
            <a:lvl2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2pPr>
            <a:lvl3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3pPr>
            <a:lvl4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4pPr>
            <a:lvl5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5pPr>
          </a:lstStyle>
          <a:p>
            <a:pPr lvl="0">
              <a:buNone/>
            </a:pPr>
            <a:r>
              <a:t>Click to edit Master text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" y="865692"/>
            <a:ext cx="2715701" cy="7899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GREEN TITLE &amp; WHITE">
    <p:bg>
      <p:bgPr>
        <a:solidFill>
          <a:srgbClr val="EF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E7A4C08-0EEF-B424-3C73-F5297E16A1F8}"/>
              </a:ext>
            </a:extLst>
          </p:cNvPr>
          <p:cNvSpPr>
            <a:spLocks noGrp="1"/>
          </p:cNvSpPr>
          <p:nvPr/>
        </p:nvSpPr>
        <p:spPr>
          <a:xfrm>
            <a:off x="585730" y="813661"/>
            <a:ext cx="4134551" cy="5458552"/>
          </a:xfrm>
          <a:prstGeom prst="roundRect">
            <a:avLst>
              <a:gd name="adj" fmla="val 8002"/>
            </a:avLst>
          </a:prstGeom>
          <a:solidFill>
            <a:schemeClr val="accent2"/>
          </a:solidFill>
          <a:ln w="28575">
            <a:noFill/>
          </a:ln>
          <a:effectLst>
            <a:outerShdw blurRad="530611" dist="838346" dir="5400000" sx="81000" sy="81000" algn="t" rotWithShape="0">
              <a:schemeClr val="accent1">
                <a:lumMod val="25000"/>
                <a:alpha val="57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81D40D9-310D-79E1-033E-DEF43F62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734" y="813661"/>
            <a:ext cx="2183027" cy="5458552"/>
          </a:xfrm>
          <a:prstGeom prst="rect">
            <a:avLst/>
          </a:prstGeom>
        </p:spPr>
        <p:txBody>
          <a:bodyPr lIns="0" anchor="ctr"/>
          <a:lstStyle>
            <a:lvl1pPr>
              <a:lnSpc>
                <a:spcPct val="100000"/>
              </a:lnSpc>
              <a:buNone/>
              <a:defRPr sz="2800" b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794AEBC-BA09-0EE3-3742-868F1D6FBE49}"/>
              </a:ext>
            </a:extLst>
          </p:cNvPr>
          <p:cNvSpPr>
            <a:spLocks noGrp="1"/>
          </p:cNvSpPr>
          <p:nvPr/>
        </p:nvSpPr>
        <p:spPr>
          <a:xfrm>
            <a:off x="3177153" y="813662"/>
            <a:ext cx="8450497" cy="5458552"/>
          </a:xfrm>
          <a:prstGeom prst="roundRect">
            <a:avLst>
              <a:gd name="adj" fmla="val 3691"/>
            </a:avLst>
          </a:prstGeom>
          <a:solidFill>
            <a:schemeClr val="bg1"/>
          </a:solidFill>
          <a:ln w="28575">
            <a:noFill/>
          </a:ln>
          <a:effectLst>
            <a:outerShdw blurRad="530611" dist="838346" dir="5400000" sx="81000" sy="81000" algn="t" rotWithShape="0">
              <a:schemeClr val="accent1">
                <a:lumMod val="25000"/>
                <a:alpha val="57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ITLE &amp; WHITE">
    <p:bg>
      <p:bgPr>
        <a:solidFill>
          <a:srgbClr val="EF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E7A4C08-0EEF-B424-3C73-F5297E16A1F8}"/>
              </a:ext>
            </a:extLst>
          </p:cNvPr>
          <p:cNvSpPr>
            <a:spLocks noGrp="1"/>
          </p:cNvSpPr>
          <p:nvPr/>
        </p:nvSpPr>
        <p:spPr>
          <a:xfrm>
            <a:off x="585730" y="813661"/>
            <a:ext cx="4751814" cy="5458552"/>
          </a:xfrm>
          <a:prstGeom prst="roundRect">
            <a:avLst>
              <a:gd name="adj" fmla="val 7540"/>
            </a:avLst>
          </a:prstGeom>
          <a:solidFill>
            <a:schemeClr val="accent2"/>
          </a:solidFill>
          <a:ln w="28575">
            <a:noFill/>
          </a:ln>
          <a:effectLst>
            <a:outerShdw blurRad="530611" dist="838346" dir="5400000" sx="81000" sy="81000" algn="t" rotWithShape="0">
              <a:schemeClr val="accent1">
                <a:lumMod val="25000"/>
                <a:alpha val="57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81D40D9-310D-79E1-033E-DEF43F62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734" y="813661"/>
            <a:ext cx="3087945" cy="5458552"/>
          </a:xfrm>
          <a:prstGeom prst="rect">
            <a:avLst/>
          </a:prstGeom>
        </p:spPr>
        <p:txBody>
          <a:bodyPr lIns="0" anchor="ctr"/>
          <a:lstStyle>
            <a:lvl1pPr>
              <a:lnSpc>
                <a:spcPct val="100000"/>
              </a:lnSpc>
              <a:buNone/>
              <a:defRPr sz="2800" b="0">
                <a:solidFill>
                  <a:schemeClr val="bg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794AEBC-BA09-0EE3-3742-868F1D6FBE49}"/>
              </a:ext>
            </a:extLst>
          </p:cNvPr>
          <p:cNvSpPr>
            <a:spLocks noGrp="1"/>
          </p:cNvSpPr>
          <p:nvPr/>
        </p:nvSpPr>
        <p:spPr>
          <a:xfrm>
            <a:off x="4369981" y="813662"/>
            <a:ext cx="7257669" cy="5458552"/>
          </a:xfrm>
          <a:prstGeom prst="roundRect">
            <a:avLst>
              <a:gd name="adj" fmla="val 5925"/>
            </a:avLst>
          </a:prstGeom>
          <a:solidFill>
            <a:schemeClr val="bg1"/>
          </a:solidFill>
          <a:ln w="28575">
            <a:noFill/>
          </a:ln>
          <a:effectLst>
            <a:outerShdw blurRad="530611" dist="838346" dir="5400000" sx="81000" sy="81000" algn="t" rotWithShape="0">
              <a:schemeClr val="accent1">
                <a:lumMod val="25000"/>
                <a:alpha val="57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EN CREAM SPLIT">
    <p:bg>
      <p:bgPr>
        <a:blipFill rotWithShape="1">
          <a:blip r:embed="rId2">
            <a:alphaModFix amt="2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50627B-3560-0B3D-FF41-DE39C9CDEC47}"/>
              </a:ext>
            </a:extLst>
          </p:cNvPr>
          <p:cNvSpPr>
            <a:spLocks noGrp="1"/>
          </p:cNvSpPr>
          <p:nvPr/>
        </p:nvSpPr>
        <p:spPr>
          <a:xfrm>
            <a:off x="587374" y="1338348"/>
            <a:ext cx="7580581" cy="4641211"/>
          </a:xfrm>
          <a:prstGeom prst="roundRect">
            <a:avLst>
              <a:gd name="adj" fmla="val 55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4BDC95-58AB-DC1E-4B54-32147A585EB6}"/>
              </a:ext>
            </a:extLst>
          </p:cNvPr>
          <p:cNvSpPr>
            <a:spLocks noGrp="1"/>
          </p:cNvSpPr>
          <p:nvPr/>
        </p:nvSpPr>
        <p:spPr>
          <a:xfrm>
            <a:off x="7439891" y="1338347"/>
            <a:ext cx="4173526" cy="4641212"/>
          </a:xfrm>
          <a:prstGeom prst="roundRect">
            <a:avLst>
              <a:gd name="adj" fmla="val 745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8671783C-7182-0D9C-BD0E-E36B44DAE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D10C42D-9C4D-69E8-50B5-8A998C2C08AC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BUBBL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3314D25-463C-6411-41A3-1EDC52E893CA}"/>
              </a:ext>
            </a:extLst>
          </p:cNvPr>
          <p:cNvSpPr>
            <a:spLocks noGrp="1"/>
          </p:cNvSpPr>
          <p:nvPr/>
        </p:nvSpPr>
        <p:spPr>
          <a:xfrm>
            <a:off x="585731" y="1469751"/>
            <a:ext cx="11027686" cy="4222311"/>
          </a:xfrm>
          <a:prstGeom prst="roundRect">
            <a:avLst>
              <a:gd name="adj" fmla="val 1021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6" name="Graphic 6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87809" y="3098125"/>
            <a:ext cx="1357307" cy="561465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5D0C2B67-67EF-1A0A-BB90-273149AE5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4A83B54-7B39-398F-B451-60431ABF8E5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EN THIN BUBBL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8C55F6A-7103-B4EA-5BED-FD25A29143B3}"/>
              </a:ext>
            </a:extLst>
          </p:cNvPr>
          <p:cNvSpPr>
            <a:spLocks noGrp="1"/>
          </p:cNvSpPr>
          <p:nvPr/>
        </p:nvSpPr>
        <p:spPr>
          <a:xfrm>
            <a:off x="585731" y="1469751"/>
            <a:ext cx="11027686" cy="4222311"/>
          </a:xfrm>
          <a:prstGeom prst="roundRect">
            <a:avLst>
              <a:gd name="adj" fmla="val 1021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7" name="Graphic 5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87809" y="3098125"/>
            <a:ext cx="1357307" cy="561465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D7D24016-2C5B-F9EB-7115-0F5773900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7F823B5-B186-B109-0388-06795D5EE88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FULL WIDTH WHIT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8C55F6A-7103-B4EA-5BED-FD25A29143B3}"/>
              </a:ext>
            </a:extLst>
          </p:cNvPr>
          <p:cNvSpPr>
            <a:spLocks noGrp="1"/>
          </p:cNvSpPr>
          <p:nvPr/>
        </p:nvSpPr>
        <p:spPr>
          <a:xfrm>
            <a:off x="585730" y="1007390"/>
            <a:ext cx="11027687" cy="4796725"/>
          </a:xfrm>
          <a:prstGeom prst="roundRect">
            <a:avLst>
              <a:gd name="adj" fmla="val 657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D7D24016-2C5B-F9EB-7115-0F5773900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M &amp; BLUE TITLE ONLY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8C55F6A-7103-B4EA-5BED-FD25A29143B3}"/>
              </a:ext>
            </a:extLst>
          </p:cNvPr>
          <p:cNvSpPr>
            <a:spLocks noGrp="1"/>
          </p:cNvSpPr>
          <p:nvPr/>
        </p:nvSpPr>
        <p:spPr>
          <a:xfrm>
            <a:off x="585731" y="1469751"/>
            <a:ext cx="11027686" cy="4222311"/>
          </a:xfrm>
          <a:prstGeom prst="roundRect">
            <a:avLst>
              <a:gd name="adj" fmla="val 1021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7" name="Graphic 5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87809" y="3098125"/>
            <a:ext cx="1357307" cy="561465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D7D24016-2C5B-F9EB-7115-0F5773900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7F823B5-B186-B109-0388-06795D5EE88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&amp; GEEN BACKGROUND">
    <p:bg>
      <p:bgPr>
        <a:solidFill>
          <a:srgbClr val="EE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50627B-3560-0B3D-FF41-DE39C9CDEC47}"/>
              </a:ext>
            </a:extLst>
          </p:cNvPr>
          <p:cNvSpPr>
            <a:spLocks noGrp="1"/>
          </p:cNvSpPr>
          <p:nvPr/>
        </p:nvSpPr>
        <p:spPr>
          <a:xfrm>
            <a:off x="587374" y="1313411"/>
            <a:ext cx="8383631" cy="4752654"/>
          </a:xfrm>
          <a:prstGeom prst="roundRect">
            <a:avLst>
              <a:gd name="adj" fmla="val 789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4BDC95-58AB-DC1E-4B54-32147A585EB6}"/>
              </a:ext>
            </a:extLst>
          </p:cNvPr>
          <p:cNvSpPr>
            <a:spLocks noGrp="1"/>
          </p:cNvSpPr>
          <p:nvPr/>
        </p:nvSpPr>
        <p:spPr>
          <a:xfrm>
            <a:off x="7809271" y="1313411"/>
            <a:ext cx="3804146" cy="4752654"/>
          </a:xfrm>
          <a:prstGeom prst="roundRect">
            <a:avLst>
              <a:gd name="adj" fmla="val 551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3" name="Graphic 8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7489128" y="2340918"/>
            <a:ext cx="1101953" cy="461666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DE1B20E8-9C20-89F5-AF8D-8A8D4781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792EE4A-C590-DB0D-9B78-7F14F012F8D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OWER BUBB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50627B-3560-0B3D-FF41-DE39C9CDEC47}"/>
              </a:ext>
            </a:extLst>
          </p:cNvPr>
          <p:cNvSpPr>
            <a:spLocks noGrp="1"/>
          </p:cNvSpPr>
          <p:nvPr/>
        </p:nvSpPr>
        <p:spPr>
          <a:xfrm>
            <a:off x="587374" y="3429000"/>
            <a:ext cx="11017251" cy="2637065"/>
          </a:xfrm>
          <a:prstGeom prst="roundRect">
            <a:avLst>
              <a:gd name="adj" fmla="val 154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2" name="Graphic 4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321000" y="4931364"/>
            <a:ext cx="916879" cy="384129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A96E84CF-6835-7D8F-E122-69B31568E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337620"/>
            <a:ext cx="10381528" cy="452089"/>
          </a:xfrm>
          <a:prstGeom prst="rect">
            <a:avLst/>
          </a:prstGeom>
        </p:spPr>
        <p:txBody>
          <a:bodyPr lIns="0" bIns="0" anchor="b"/>
          <a:lstStyle>
            <a:lvl1pPr>
              <a:lnSpc>
                <a:spcPct val="100000"/>
              </a:lnSpc>
              <a:buNone/>
              <a:defRPr sz="2800" b="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2306D50-12C0-A4DB-EBAE-18FCA0FB3605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6939" y="816803"/>
            <a:ext cx="11017251" cy="348599"/>
          </a:xfrm>
        </p:spPr>
        <p:txBody>
          <a:bodyPr tIns="0" anchor="t">
            <a:noAutofit/>
          </a:bodyPr>
          <a:lstStyle>
            <a:lvl1pPr>
              <a:buFontTx/>
              <a:buNone/>
              <a:defRPr sz="2000" b="0" cap="none" baseline="0">
                <a:solidFill>
                  <a:schemeClr val="tx1"/>
                </a:solidFill>
                <a:latin typeface="General Sans"/>
                <a:ea typeface="General Sans"/>
                <a:cs typeface="General Sans"/>
              </a:defRPr>
            </a:lvl1pPr>
          </a:lstStyle>
          <a:p>
            <a:pPr lvl="0">
              <a:buNone/>
            </a:pPr>
            <a:r>
              <a:t>Click to edit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EN BUBBL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A853122-4958-D39F-ED00-B0D14F85C926}"/>
              </a:ext>
            </a:extLst>
          </p:cNvPr>
          <p:cNvSpPr>
            <a:spLocks noGrp="1"/>
          </p:cNvSpPr>
          <p:nvPr/>
        </p:nvSpPr>
        <p:spPr>
          <a:xfrm>
            <a:off x="571046" y="915294"/>
            <a:ext cx="11049907" cy="4764760"/>
          </a:xfrm>
          <a:prstGeom prst="roundRect">
            <a:avLst>
              <a:gd name="adj" fmla="val 735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2" name="Graphic 7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839144" y="1574803"/>
            <a:ext cx="1101953" cy="4616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7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93D5CDD-7FDC-9ADC-B10D-86594A556ADB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91127" y="6387171"/>
            <a:ext cx="3911147" cy="195943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Date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9F5EC-4858-9C04-3CC0-996939202F3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037119" y="6395335"/>
            <a:ext cx="3911147" cy="179615"/>
          </a:xfrm>
        </p:spPr>
        <p:txBody>
          <a:bodyPr anchor="ctr">
            <a:noAutofit/>
          </a:bodyPr>
          <a:lstStyle>
            <a:lvl1pPr algn="r"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Private &amp; Confidential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4D44937-79E9-4B7F-7C18-A68815923E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1704" y="2695526"/>
            <a:ext cx="8063198" cy="1290181"/>
          </a:xfrm>
          <a:prstGeom prst="rect">
            <a:avLst/>
          </a:prstGeom>
        </p:spPr>
        <p:txBody>
          <a:bodyPr lIns="0" bIns="0" anchor="b"/>
          <a:lstStyle>
            <a:lvl1pPr>
              <a:buNone/>
              <a:defRPr sz="6000" b="0" i="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A454526-6619-4CE2-AD21-13CFE1FEBDB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1127" y="3985485"/>
            <a:ext cx="8063198" cy="1452563"/>
          </a:xfrm>
        </p:spPr>
        <p:txBody>
          <a:bodyPr/>
          <a:lstStyle>
            <a:lvl1pPr>
              <a:buFontTx/>
              <a:buNone/>
              <a:defRPr sz="60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1pPr>
            <a:lvl2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2pPr>
            <a:lvl3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3pPr>
            <a:lvl4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4pPr>
            <a:lvl5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5pPr>
          </a:lstStyle>
          <a:p>
            <a:pPr lvl="0">
              <a:buNone/>
            </a:pPr>
            <a:r>
              <a:t>Click to edit Master text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" y="865692"/>
            <a:ext cx="2715701" cy="7899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FULL WIDTH WHITE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50627B-3560-0B3D-FF41-DE39C9CDEC47}"/>
              </a:ext>
            </a:extLst>
          </p:cNvPr>
          <p:cNvSpPr>
            <a:spLocks noGrp="1"/>
          </p:cNvSpPr>
          <p:nvPr/>
        </p:nvSpPr>
        <p:spPr>
          <a:xfrm>
            <a:off x="587375" y="791935"/>
            <a:ext cx="8665114" cy="5105169"/>
          </a:xfrm>
          <a:prstGeom prst="roundRect">
            <a:avLst>
              <a:gd name="adj" fmla="val 55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4BDC95-58AB-DC1E-4B54-32147A585EB6}"/>
              </a:ext>
            </a:extLst>
          </p:cNvPr>
          <p:cNvSpPr>
            <a:spLocks noGrp="1"/>
          </p:cNvSpPr>
          <p:nvPr/>
        </p:nvSpPr>
        <p:spPr>
          <a:xfrm>
            <a:off x="8293893" y="791936"/>
            <a:ext cx="3319523" cy="5105170"/>
          </a:xfrm>
          <a:prstGeom prst="roundRect">
            <a:avLst>
              <a:gd name="adj" fmla="val 8621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buNone/>
            </a:pPr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CREAM">
    <p:bg>
      <p:bgPr>
        <a:solidFill>
          <a:srgbClr val="EF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4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4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DA63A1-E3E8-A4CF-4264-8C71D3DA2D56}"/>
              </a:ext>
            </a:extLst>
          </p:cNvPr>
          <p:cNvSpPr>
            <a:spLocks noGrp="1"/>
          </p:cNvSpPr>
          <p:nvPr/>
        </p:nvSpPr>
        <p:spPr>
          <a:xfrm>
            <a:off x="10968904" y="6470502"/>
            <a:ext cx="644513" cy="1188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r">
              <a:spcBef>
                <a:spcPts val="600"/>
              </a:spcBef>
              <a:buNone/>
            </a:pPr>
            <a:fld id="{6ACD6C49-4324-4266-B7DB-7E26C75ACED4}" type="slidenum"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‹#›</a:t>
            </a:fld>
            <a:endParaRPr sz="800">
              <a:solidFill>
                <a:schemeClr val="accent6"/>
              </a:solidFill>
              <a:latin typeface="General Sans"/>
              <a:ea typeface="General Sans"/>
              <a:cs typeface="General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BE5DF-ED90-B37A-3BEE-BEEB88487752}"/>
              </a:ext>
            </a:extLst>
          </p:cNvPr>
          <p:cNvSpPr>
            <a:spLocks noGrp="1"/>
          </p:cNvSpPr>
          <p:nvPr/>
        </p:nvSpPr>
        <p:spPr>
          <a:xfrm>
            <a:off x="585730" y="6422180"/>
            <a:ext cx="3251200" cy="2154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sz="800">
                <a:solidFill>
                  <a:schemeClr val="accent6"/>
                </a:solidFill>
                <a:latin typeface="General Sans"/>
                <a:ea typeface="General Sans"/>
                <a:cs typeface="General Sans"/>
              </a:rPr>
              <a:t>Private &amp; Confidential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09042DA-3A4A-463E-B342-A290E2ECE6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0"/>
            <a:ext cx="12192000" cy="68564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A32E99-FDF9-4C27-90BE-A47D922EA7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3449" y="1763887"/>
            <a:ext cx="11417807" cy="1746076"/>
          </a:xfrm>
        </p:spPr>
        <p:txBody>
          <a:bodyPr anchor="b">
            <a:norm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F4AFCF-1ACD-443F-BD7F-A7A56C9EFF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3449" y="3602038"/>
            <a:ext cx="11417808" cy="1655762"/>
          </a:xfrm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FE4C8D86-A9B1-4E70-9E5E-3A34E42164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61258" cy="176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91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8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93D5CDD-7FDC-9ADC-B10D-86594A556ADB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91127" y="6387171"/>
            <a:ext cx="3911147" cy="195943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Date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9F5EC-4858-9C04-3CC0-996939202F3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037119" y="6395335"/>
            <a:ext cx="3911147" cy="179615"/>
          </a:xfrm>
        </p:spPr>
        <p:txBody>
          <a:bodyPr anchor="ctr">
            <a:noAutofit/>
          </a:bodyPr>
          <a:lstStyle>
            <a:lvl1pPr algn="r"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Private &amp; Confidential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4FBDDF45-7D04-4213-6C92-AB9444E02F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1704" y="2695526"/>
            <a:ext cx="8063198" cy="1290181"/>
          </a:xfrm>
          <a:prstGeom prst="rect">
            <a:avLst/>
          </a:prstGeom>
        </p:spPr>
        <p:txBody>
          <a:bodyPr lIns="0" bIns="0" anchor="b"/>
          <a:lstStyle>
            <a:lvl1pPr>
              <a:buNone/>
              <a:defRPr sz="6000" b="0" i="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3EAAF52-8F9C-A375-A260-2C3C4DE5F30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1127" y="3985485"/>
            <a:ext cx="8063198" cy="1452563"/>
          </a:xfrm>
        </p:spPr>
        <p:txBody>
          <a:bodyPr/>
          <a:lstStyle>
            <a:lvl1pPr>
              <a:buFontTx/>
              <a:buNone/>
              <a:defRPr sz="60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1pPr>
            <a:lvl2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2pPr>
            <a:lvl3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3pPr>
            <a:lvl4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4pPr>
            <a:lvl5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5pPr>
          </a:lstStyle>
          <a:p>
            <a:pPr lvl="0">
              <a:buNone/>
            </a:pPr>
            <a:r>
              <a:t>Click to edit Master text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" y="865692"/>
            <a:ext cx="2715701" cy="7899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9">
    <p:bg>
      <p:bgPr>
        <a:blipFill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93D5CDD-7FDC-9ADC-B10D-86594A556ADB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91127" y="6387171"/>
            <a:ext cx="3911147" cy="195943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Date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A9F5EC-4858-9C04-3CC0-996939202F31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037119" y="6395335"/>
            <a:ext cx="3911147" cy="179615"/>
          </a:xfrm>
        </p:spPr>
        <p:txBody>
          <a:bodyPr anchor="ctr">
            <a:noAutofit/>
          </a:bodyPr>
          <a:lstStyle>
            <a:lvl1pPr algn="r">
              <a:buFontTx/>
              <a:buNone/>
              <a:defRPr sz="900" b="0" i="0">
                <a:solidFill>
                  <a:schemeClr val="accent4"/>
                </a:solidFill>
                <a:latin typeface="General Sans"/>
                <a:ea typeface="General Sans"/>
                <a:cs typeface="General Sans"/>
              </a:defRPr>
            </a:lvl1pPr>
            <a:lvl2pPr>
              <a:buFontTx/>
              <a:buNone/>
              <a:defRPr sz="11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2pPr>
            <a:lvl3pPr>
              <a:buFontTx/>
              <a:buNone/>
              <a:defRPr sz="10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3pPr>
            <a:lvl4pPr marL="504000">
              <a:buNone/>
              <a:defRPr sz="1000">
                <a:solidFill>
                  <a:schemeClr val="bg1"/>
                </a:solidFill>
                <a:latin typeface="Inter"/>
                <a:ea typeface="Inter"/>
                <a:cs typeface="Inter"/>
              </a:defRPr>
            </a:lvl4pPr>
            <a:lvl5pPr marL="612000">
              <a:buNone/>
              <a:defRPr sz="950">
                <a:solidFill>
                  <a:schemeClr val="bg1"/>
                </a:solidFill>
                <a:latin typeface="Inter"/>
                <a:ea typeface="Inter"/>
                <a:cs typeface="Inter"/>
              </a:defRPr>
            </a:lvl5pPr>
          </a:lstStyle>
          <a:p>
            <a:pPr lvl="0">
              <a:buNone/>
            </a:pPr>
            <a:r>
              <a:t>Private &amp; Confidential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599DC409-56A0-5D25-1488-ED28207073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1704" y="2695526"/>
            <a:ext cx="8063198" cy="1290181"/>
          </a:xfrm>
          <a:prstGeom prst="rect">
            <a:avLst/>
          </a:prstGeom>
        </p:spPr>
        <p:txBody>
          <a:bodyPr lIns="0" bIns="0" anchor="b"/>
          <a:lstStyle>
            <a:lvl1pPr>
              <a:buNone/>
              <a:defRPr sz="6000" b="0" i="0">
                <a:solidFill>
                  <a:schemeClr val="bg1"/>
                </a:solidFill>
                <a:latin typeface="Nyght Serif Light"/>
                <a:ea typeface="Nyght Serif Light"/>
                <a:cs typeface="Nyght Serif Light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9677044-5620-0041-B304-344FC00CA7C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91127" y="3985485"/>
            <a:ext cx="8063198" cy="1452563"/>
          </a:xfrm>
        </p:spPr>
        <p:txBody>
          <a:bodyPr/>
          <a:lstStyle>
            <a:lvl1pPr>
              <a:buFontTx/>
              <a:buNone/>
              <a:defRPr sz="60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1pPr>
            <a:lvl2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2pPr>
            <a:lvl3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3pPr>
            <a:lvl4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4pPr>
            <a:lvl5pPr>
              <a:buFontTx/>
              <a:buNone/>
              <a:defRPr sz="6600" b="0" i="0" kern="1200" baseline="0">
                <a:solidFill>
                  <a:schemeClr val="accent4"/>
                </a:solidFill>
                <a:latin typeface="Nyght Serif Medium Italic"/>
                <a:ea typeface="Nyght Serif Medium Italic"/>
                <a:cs typeface="Nyght Serif Medium Italic"/>
              </a:defRPr>
            </a:lvl5pPr>
          </a:lstStyle>
          <a:p>
            <a:pPr lvl="0">
              <a:buNone/>
            </a:pPr>
            <a:r>
              <a:t>Click to edit Master text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7" y="865692"/>
            <a:ext cx="2715701" cy="78990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215DC2-AC76-4AA1-BE65-E89C32FFD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374" y="692149"/>
            <a:ext cx="11026127" cy="4299479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75"/>
          <a:srcRect r="68876"/>
          <a:stretch>
            <a:fillRect/>
          </a:stretch>
        </p:blipFill>
        <p:spPr>
          <a:xfrm>
            <a:off x="11613501" y="137988"/>
            <a:ext cx="513878" cy="4802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</p:sldLayoutIdLst>
  <p:hf hdr="0" ftr="0" dt="0"/>
  <p:txStyles>
    <p:titleStyle>
      <a:lvl1pPr algn="l" defTabSz="914400">
        <a:lnSpc>
          <a:spcPct val="90000"/>
        </a:lnSpc>
        <a:spcBef>
          <a:spcPct val="0"/>
        </a:spcBef>
        <a:buNone/>
        <a:defRPr sz="900" b="1" kern="1200" baseline="0">
          <a:solidFill>
            <a:schemeClr val="tx1"/>
          </a:solidFill>
          <a:latin typeface="Century Gothic"/>
          <a:ea typeface="Century Gothic"/>
          <a:cs typeface="Century Gothic"/>
        </a:defRPr>
      </a:lvl1pPr>
    </p:titleStyle>
    <p:bodyStyle>
      <a:lvl1pPr marL="0" indent="0" algn="l" defTabSz="914400">
        <a:lnSpc>
          <a:spcPct val="100000"/>
        </a:lnSpc>
        <a:spcBef>
          <a:spcPts val="0"/>
        </a:spcBef>
        <a:spcAft>
          <a:spcPts val="800"/>
        </a:spcAft>
        <a:buClr>
          <a:schemeClr val="tx1"/>
        </a:buClr>
        <a:buFontTx/>
        <a:buNone/>
        <a:defRPr sz="2200" b="1" i="0" kern="1200">
          <a:solidFill>
            <a:schemeClr val="tx1"/>
          </a:solidFill>
          <a:latin typeface="General Sans"/>
          <a:ea typeface="General Sans"/>
          <a:cs typeface="General Sans"/>
        </a:defRPr>
      </a:lvl1pPr>
      <a:lvl2pPr marL="180000" indent="-1800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Tx/>
        <a:buNone/>
        <a:defRPr sz="2000" b="0" i="0" kern="1200">
          <a:solidFill>
            <a:schemeClr val="tx1"/>
          </a:solidFill>
          <a:latin typeface="+mn-lt"/>
          <a:ea typeface="+mn-lt"/>
          <a:cs typeface="+mn-lt"/>
        </a:defRPr>
      </a:lvl2pPr>
      <a:lvl3pPr marL="252000" indent="-1206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/>
        <a:buChar char="•"/>
        <a:defRPr sz="1600" b="0" i="0" kern="1200">
          <a:solidFill>
            <a:schemeClr val="tx1"/>
          </a:solidFill>
          <a:latin typeface="+mn-lt"/>
          <a:ea typeface="+mn-lt"/>
          <a:cs typeface="+mn-lt"/>
        </a:defRPr>
      </a:lvl3pPr>
      <a:lvl4pPr marL="396000" indent="-1224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/>
        <a:buChar char="•"/>
        <a:defRPr sz="1200" b="0" i="0" kern="1200">
          <a:solidFill>
            <a:schemeClr val="tx1"/>
          </a:solidFill>
          <a:latin typeface="+mn-lt"/>
          <a:ea typeface="+mn-lt"/>
          <a:cs typeface="+mn-lt"/>
        </a:defRPr>
      </a:lvl4pPr>
      <a:lvl5pPr marL="576000" indent="-120600" algn="l" defTabSz="914400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/>
        <a:buChar char="•"/>
        <a:defRPr sz="1200" b="0" i="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3884" userDrawn="1">
          <p15:clr>
            <a:srgbClr val="F26B43"/>
          </p15:clr>
        </p15:guide>
        <p15:guide id="4" pos="7310" userDrawn="1">
          <p15:clr>
            <a:srgbClr val="F26B43"/>
          </p15:clr>
        </p15:guide>
        <p15:guide id="5" pos="37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hyperlink" Target="https://www.escardio.org/communities/councils/genomics/scientific-documents-and-publications/cardiogenomics-insights/volume-9/how-to-measure-the-qt-interval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D36E69C-6AEF-4113-A120-DC6C77BE4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450" y="1775535"/>
            <a:ext cx="11417807" cy="2400254"/>
          </a:xfrm>
        </p:spPr>
        <p:txBody>
          <a:bodyPr anchor="t">
            <a:noAutofit/>
          </a:bodyPr>
          <a:lstStyle/>
          <a:p>
            <a:r>
              <a:rPr lang="en-GB" sz="4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DRUG INDUCED HEART DISEASE</a:t>
            </a:r>
            <a:br>
              <a: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 RAVI ASSOMULL</a:t>
            </a:r>
            <a:br>
              <a: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GB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CONSULTANT CARDIOLOGIST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274C5D40-BE3A-42A8-B34E-5B43FC28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096" y="5202238"/>
            <a:ext cx="11417808" cy="1655762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One Day Essentials | Cardiology</a:t>
            </a:r>
          </a:p>
          <a:p>
            <a:r>
              <a:rPr lang="en-GB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Tuesday 8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1431997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Who has no reserve left?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medicine is rarely the sole cause — risk stacks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430000"/>
            <a:ext cx="5500000" cy="390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200" b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Ask these at the point of prescribing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10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Female sex, and age over 65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10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Potassium at or below 3.5 — or magnesium never checked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10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Pulse below 50, or anything else slowing the heart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10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Heart failure, LVH, prior MI, cardiomyopathy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10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Renal or hepatic impairment — sotalol, amisulpride and levofloxacin accumulate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10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Already on one QT-prolonging drug, or on a CYP3A4 or CYP2C19 inhibitor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10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Vomiting, </a:t>
            </a:r>
            <a:r>
              <a:rPr sz="1000" b="0" dirty="0" err="1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diarrhoea</a:t>
            </a:r>
            <a:r>
              <a:rPr sz="10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an eating disorder, a recent cardioversion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10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Family history of sudden death, unexplained drowning or unexplained seizures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87376" y="1430000"/>
            <a:ext cx="5217251" cy="560000"/>
          </a:xfrm>
          <a:prstGeom prst="roundRect">
            <a:avLst>
              <a:gd name="adj" fmla="val 16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0000" tIns="110000" rIns="200000" bIns="110000" rtlCol="0" anchor="ctr"/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Patient substrate   </a:t>
            </a: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Female sex · older age · congenital LQTS · structural heart disease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87376" y="2060000"/>
            <a:ext cx="5217251" cy="560000"/>
          </a:xfrm>
          <a:prstGeom prst="roundRect">
            <a:avLst>
              <a:gd name="adj" fmla="val 16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0000" tIns="110000" rIns="200000" bIns="110000" rtlCol="0" anchor="ctr"/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Physiology   </a:t>
            </a: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Bradycardia · pauses · AV block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87376" y="2690000"/>
            <a:ext cx="5217251" cy="560000"/>
          </a:xfrm>
          <a:prstGeom prst="roundRect">
            <a:avLst>
              <a:gd name="adj" fmla="val 16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0000" tIns="110000" rIns="200000" bIns="110000" rtlCol="0" anchor="ctr"/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Electrolytes &amp; illness   </a:t>
            </a: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 K⁺, Mg²⁺, Ca²⁺ · vomiting · diarrhoea · starvation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87376" y="3320000"/>
            <a:ext cx="5217251" cy="560000"/>
          </a:xfrm>
          <a:prstGeom prst="roundRect">
            <a:avLst>
              <a:gd name="adj" fmla="val 16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0000" tIns="110000" rIns="200000" bIns="110000" rtlCol="0" anchor="ctr"/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Clearance &amp; interaction   </a:t>
            </a: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Renal or hepatic impairment · CYP inhibition · acute illness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87376" y="3950000"/>
            <a:ext cx="5217251" cy="560000"/>
          </a:xfrm>
          <a:prstGeom prst="roundRect">
            <a:avLst>
              <a:gd name="adj" fmla="val 16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0000" tIns="110000" rIns="200000" bIns="110000" rtlCol="0" anchor="ctr"/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Drug burden   </a:t>
            </a: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High dose · rapid escalation · two or more QT drugs together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222136" y="4620000"/>
            <a:ext cx="3547730" cy="640000"/>
          </a:xfrm>
          <a:prstGeom prst="roundRect">
            <a:avLst>
              <a:gd name="adj" fmla="val 30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0000" tIns="100000" rIns="100000" bIns="100000" rtlCol="0" anchor="ctr"/>
          <a:lstStyle/>
          <a:p>
            <a:pPr algn="ctr"/>
            <a:r>
              <a:rPr sz="1300" b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Torsades de pointes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7376" y="5430000"/>
            <a:ext cx="11017251" cy="620000"/>
          </a:xfrm>
          <a:prstGeom prst="roundRect">
            <a:avLst>
              <a:gd name="adj" fmla="val 9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25000"/>
              </a:lnSpc>
            </a:pP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Tisdale risk score gets one thing exactly right: two QT-prolonging drugs together is the heaviest single weight on the sheet — heavier than sepsis, heart failure or an acute MI.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Tisdale JE et al. Circ Cardiovasc Qual Outcomes 2013;6:479–87  ·  Drew BJ et al. Circulation 2010;121:1047–60</a:t>
            </a:r>
          </a:p>
        </p:txBody>
      </p:sp>
      <p:sp>
        <p:nvSpPr>
          <p:cNvPr id="13" name="RCGP footer bar">
            <a:extLst>
              <a:ext uri="{FF2B5EF4-FFF2-40B4-BE49-F238E27FC236}">
                <a16:creationId xmlns:a16="http://schemas.microsoft.com/office/drawing/2014/main" id="{59D467B2-20D1-632F-5B2D-7F39CDE9DC14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B768969-1EBC-5B8F-8811-192D19925F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2E69F1-811A-19DC-8A2F-66789753A8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lang="en-GB" sz="2500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to measure QTc manually </a:t>
            </a:r>
            <a:endParaRPr sz="2500" dirty="0">
              <a:solidFill>
                <a:srgbClr val="193B4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 dirty="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Before you act on a QTc, </a:t>
            </a:r>
            <a:r>
              <a:rPr lang="en-GB" sz="1250" dirty="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make sure you can measure it properly</a:t>
            </a:r>
            <a:endParaRPr sz="1250" dirty="0">
              <a:solidFill>
                <a:srgbClr val="4B6E7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87375" y="1430000"/>
            <a:ext cx="10472511" cy="692714"/>
          </a:xfrm>
          <a:prstGeom prst="roundRect">
            <a:avLst>
              <a:gd name="adj" fmla="val 6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210000" rIns="230000" bIns="210000" rtlCol="0" anchor="t"/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en-GB" sz="1400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</a:t>
            </a:r>
            <a:r>
              <a:rPr lang="en-GB" sz="1400" b="0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 tangent method and is defined as the intersection of a tangent to the steepest slope of the last limb of the T wave and the isoelectric baseline, defined as the voltage at QRS onset.</a:t>
            </a:r>
            <a:endParaRPr sz="900" b="0" dirty="0">
              <a:solidFill>
                <a:srgbClr val="202428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9289" y="2298918"/>
            <a:ext cx="11017251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0" i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QTc is a decision aid, not a diagnosis. Repeat it, measure it manually between 440 and 540 </a:t>
            </a:r>
            <a:r>
              <a:rPr sz="1250" b="0" i="1" dirty="0" err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ms</a:t>
            </a:r>
            <a:r>
              <a:rPr sz="1250" b="0" i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and look at the QRS.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7AEA9C-F539-0C89-1589-C6AE9944C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351" y="2712430"/>
            <a:ext cx="3533578" cy="31081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50DDD7-92EB-61B9-2CCC-949F0CE76399}"/>
              </a:ext>
            </a:extLst>
          </p:cNvPr>
          <p:cNvSpPr txBox="1"/>
          <p:nvPr/>
        </p:nvSpPr>
        <p:spPr>
          <a:xfrm>
            <a:off x="3080201" y="5980919"/>
            <a:ext cx="6575425" cy="5770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GB" sz="1250" i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4"/>
              </a:rPr>
              <a:t>https://www.escardio.org/communities/councils/genomics/scientific-documents-and-publications/cardiogenomics-insights/volume-9/how-to-measure-the-qt-interval/</a:t>
            </a:r>
            <a:endParaRPr lang="en-GB" sz="1250" i="1" dirty="0">
              <a:solidFill>
                <a:srgbClr val="193B4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sz="1250" b="0" i="1" dirty="0">
              <a:solidFill>
                <a:srgbClr val="193B4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RCGP footer bar">
            <a:extLst>
              <a:ext uri="{FF2B5EF4-FFF2-40B4-BE49-F238E27FC236}">
                <a16:creationId xmlns:a16="http://schemas.microsoft.com/office/drawing/2014/main" id="{600A919F-F171-789F-4F31-8A50878DA655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99F31A-F628-2BFD-C04D-2686CC6DF9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1FE121-DD57-E7FB-46F8-3C75AA742EA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numbers that change what you do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Thresholds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430000"/>
            <a:ext cx="3499083" cy="165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0000" tIns="204000" rIns="240000" bIns="204000" rtlCol="0" anchor="t"/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900" b="0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450 / 460 </a:t>
            </a:r>
            <a:r>
              <a:rPr sz="1900" b="0" dirty="0" err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ms</a:t>
            </a:r>
            <a:endParaRPr sz="1900" b="0" dirty="0">
              <a:solidFill>
                <a:srgbClr val="193B4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cap="all" spc="120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Upper limit of normal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Men / women.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UK psychiatric guidance often acts at 440 / 4</a:t>
            </a:r>
            <a:r>
              <a:rPr lang="en-GB" sz="9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</a:t>
            </a:r>
            <a:r>
              <a:rPr sz="9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 instead — different purposes, and worth saying out loud rather than pretending one number is the answer.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46459" y="1430000"/>
            <a:ext cx="3499083" cy="1650000"/>
          </a:xfrm>
          <a:prstGeom prst="roundRect">
            <a:avLst>
              <a:gd name="adj" fmla="val 7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0000" tIns="204000" rIns="240000" bIns="204000" rtlCol="0" anchor="t"/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900" b="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&gt; 500 ms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cap="all" spc="12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Marked prolongation and substantially increased torsades risk.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This is the action threshold in essentially every guideline, whatever the starting point.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105543" y="1430000"/>
            <a:ext cx="3499083" cy="1650000"/>
          </a:xfrm>
          <a:prstGeom prst="roundRect">
            <a:avLst>
              <a:gd name="adj" fmla="val 7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0000" tIns="204000" rIns="240000" bIns="204000" rtlCol="0" anchor="t"/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900" b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+ 60 ms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cap="all" spc="12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rise of 60 ms or more from the patient’s own baseline is high risk even if the absolute value is still under 500.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This is why a baseline ECG earns its keep.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7376" y="3300000"/>
            <a:ext cx="5358625" cy="180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Keep the risk in proportion</a:t>
            </a:r>
          </a:p>
          <a:p>
            <a:pPr algn="l">
              <a:lnSpc>
                <a:spcPct val="115000"/>
              </a:lnSpc>
              <a:spcAft>
                <a:spcPts val="300"/>
              </a:spcAft>
            </a:pP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a recent primary care study of patients started on QT-prolonging psychotropics, 5 of 85 developed QTc prolongation, none were high risk, and there were no cases of torsades.</a:t>
            </a:r>
          </a:p>
          <a:p>
            <a:pPr algn="l">
              <a:lnSpc>
                <a:spcPct val="115000"/>
              </a:lnSpc>
              <a:spcAft>
                <a:spcPts val="300"/>
              </a:spcAft>
            </a:pP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aim of this talk is vigilance, not paralysis. Nobody should leave here frightened of prescribing citalopram.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6001" y="3300000"/>
            <a:ext cx="5358625" cy="1800000"/>
          </a:xfrm>
          <a:prstGeom prst="roundRect">
            <a:avLst>
              <a:gd name="adj" fmla="val 8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But when it happens, it is serious</a:t>
            </a:r>
          </a:p>
          <a:p>
            <a:pPr algn="l">
              <a:lnSpc>
                <a:spcPct val="115000"/>
              </a:lnSpc>
              <a:spcAft>
                <a:spcPts val="300"/>
              </a:spcAft>
            </a:pPr>
            <a:r>
              <a:rPr sz="95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population surveillance of symptomatic long QT, 60% of cases were drug-related, 72% had a QTc over 500 </a:t>
            </a:r>
            <a:r>
              <a:rPr sz="950" b="0" dirty="0" err="1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ms</a:t>
            </a:r>
            <a:r>
              <a:rPr sz="95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and 53% were </a:t>
            </a:r>
            <a:r>
              <a:rPr sz="950" b="0" dirty="0" err="1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hypokalaemic</a:t>
            </a:r>
            <a:r>
              <a:rPr sz="95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— and 43% required cardiac resuscitation.</a:t>
            </a:r>
          </a:p>
          <a:p>
            <a:pPr algn="l">
              <a:lnSpc>
                <a:spcPct val="115000"/>
              </a:lnSpc>
              <a:spcAft>
                <a:spcPts val="300"/>
              </a:spcAft>
            </a:pPr>
            <a:r>
              <a:rPr sz="95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Spontaneous reporting captured about a twelfth of the true incidence.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Drew BJ et al. Circulation 2010;121:1047–60  ·  Sarganas G et al. Europace 2014;16:101–8  ·  Garg D et al. Fam Pract 2026;43:cmag048</a:t>
            </a:r>
          </a:p>
        </p:txBody>
      </p:sp>
      <p:sp>
        <p:nvSpPr>
          <p:cNvPr id="10" name="RCGP footer bar">
            <a:extLst>
              <a:ext uri="{FF2B5EF4-FFF2-40B4-BE49-F238E27FC236}">
                <a16:creationId xmlns:a16="http://schemas.microsoft.com/office/drawing/2014/main" id="{5884760C-8765-57A2-F496-BA4FBF1D7323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290D15-2BD9-4DB8-AFD1-C0EDD1504F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3018F0-4934-BE71-44DF-596F9C3F93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Known Risk of torsades — the ones you actually prescribe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list, part 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7376" y="1310000"/>
            <a:ext cx="11017251" cy="1461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CredibleMeds “Known Risk” means: prolongs the QT and is clearly associated with torsades even when taken as recommended.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87376" y="1620000"/>
          <a:ext cx="11017249" cy="40900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83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0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52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00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Class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Known Risk agents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The point for primary care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Antibiotics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Clarithromycin · erythromycin · azithromycin · ciprofloxacin · levofloxacin · moxifloxacin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Macrolides are a double hit: QT risk plus potent CYP3A4 inhibition. Azithromycin spares the interaction but not the QT.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Antifungals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Fluconazole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The single 150 mg capsule for thrush is probably the commonest QT-prolonging prescription in general practice.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Antidepressants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Citalopram · escitalopram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Dose-dependent and MHRA-restricted. Sertraline is only Conditional Risk — hence its first-line status in cardiac disease.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Antiemetics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Ondansetron · domperidone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Both Known Risk. Cyclizine is on no list at all, and is the easy swap.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Antimalarials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Hydroxychloroquine · chloroquine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Moved to Known Risk in October 2019 — before COVID, not because of it. High rheumatology and dermatology volumes.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Antipsychotics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Haloperidol · pimozide · chlorpromazine · levomepromazine · sulpiride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Aripiprazole is the usual switch target; lurasidone and cariprazine have essentially no QT effect.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Cardiac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Amiodarone · sotalol · flecainide · dronedarone · ivabradine (upgraded 2024)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Sotalol’s effect is greatest at slow rates and rises with renal impairment — the classic accumulation trap.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Others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Methadone · donepezil · anagrelide · cilostazol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Donepezil is the sleeper: huge volumes, in exactly the demographic with least reserve, and it slows the heart as well.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CredibleMeds QTdrugs lists (crediblemeds.org — free registration; revised three to four times a year, so check the live list)</a:t>
            </a:r>
          </a:p>
        </p:txBody>
      </p:sp>
      <p:sp>
        <p:nvSpPr>
          <p:cNvPr id="7" name="RCGP footer bar">
            <a:extLst>
              <a:ext uri="{FF2B5EF4-FFF2-40B4-BE49-F238E27FC236}">
                <a16:creationId xmlns:a16="http://schemas.microsoft.com/office/drawing/2014/main" id="{FA0E66E8-8B87-8AB3-78C5-26E5D4303DDB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4F24A4-A6A1-995D-D62D-062EF2E1DE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122065-48C4-4F19-9F74-2565A48E0A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“Conditional Risk” does not mean safer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list, part two — the enablers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7376" y="1310000"/>
            <a:ext cx="11017251" cy="1461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Associated with torsades only under certain circumstances — excessive dose, low potassium, an interacting drug — or by creating the conditions that induce it.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87376" y="1620000"/>
          <a:ext cx="11017249" cy="34500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72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8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3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00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Agent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Why it is on the list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Where it bites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Loop and thiazide diuretics</a:t>
                      </a:r>
                    </a:p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furosemide, bendroflumethiazide, indapamide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They do not block IKr at all. They qualify by causing hypokalaemia and hypomagnesaemia — emptying the reserve for something else.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Loop diuretic use is an independent risk factor even after accounting for the potassium level.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Proton pump inhibitors</a:t>
                      </a:r>
                    </a:p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omeprazole, lansoprazole, esomeprazole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Chronic use causes hypomagnesaemia. Also CYP2C19 inhibition, which raises citalopram and escitalopram levels.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Check magnesium in long-term users on any QT drug. It is not on a routine U&amp;E.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Amitriptyline, clomipramine, trazodone, quetiapine, olanzapine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Risk emerges in overdose, in hypokalaemia, or stacked with another QT drug, rather than at ordinary therapeutic doses.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Enormous low-dose amitriptyline prescribing for neuropathic pain and migraine sits here.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Quinine, hydroxyzine, itraconazole, ketoconazole, metronidazole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Direct or interaction-mediated. The azoles are dangerous mostly as potent CYP3A4 inhibitors, raising someone else’s levels.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Quinine for nocturnal cramps is discouraged anyway — this is one more reason.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587376" y="5060000"/>
            <a:ext cx="11017251" cy="800000"/>
          </a:xfrm>
          <a:prstGeom prst="roundRect">
            <a:avLst>
              <a:gd name="adj" fmla="val 9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ctr">
              <a:lnSpc>
                <a:spcPct val="125000"/>
              </a:lnSpc>
            </a:pPr>
            <a:r>
              <a:rPr sz="1250" b="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Bendroflumethiazide plus citalopram plus omeprazole plus clarithromycin is not an exotic combination. It is</a:t>
            </a:r>
            <a:r>
              <a:rPr lang="en-GB" sz="125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 dangerous cocktail</a:t>
            </a:r>
            <a:r>
              <a:rPr sz="1250" b="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CredibleMeds category definitions and QTdrugs lists</a:t>
            </a:r>
          </a:p>
        </p:txBody>
      </p:sp>
      <p:sp>
        <p:nvSpPr>
          <p:cNvPr id="8" name="RCGP footer bar">
            <a:extLst>
              <a:ext uri="{FF2B5EF4-FFF2-40B4-BE49-F238E27FC236}">
                <a16:creationId xmlns:a16="http://schemas.microsoft.com/office/drawing/2014/main" id="{46C61F15-F73E-C731-DF20-6EFA13465BFF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DDDFDA-4E45-D494-ACE8-BC1DFDB399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337EC5-29A6-3E65-6CAD-B67B75E823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UK rules you are expected to know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MHRA Drug Safety Updates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87376" y="1450000"/>
          <a:ext cx="11017249" cy="36500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25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3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12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00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Drug (date)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Maximum dose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And also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Citalopram / escitalopram</a:t>
                      </a:r>
                    </a:p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(Dec 2011)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Citalopram 40 mg; over 65 or hepatic impairment 20 mg. Escitalopram 20 mg; over 65 or hepatic impairment 10 mg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Contraindicated in congenital long QT, in known QT prolongation and in combination with other QT-prolonging medicines. Correct electrolytes before starting. If the QTc exceeds 500 ms, withdraw gradually.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Domperidone</a:t>
                      </a:r>
                    </a:p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(May 2014)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10 mg up to three times daily, adults and adolescents 35 kg and over. Not usually beyond one week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Now licensed for nausea and vomiting only. Contraindicated in cardiac disease, in heart failure, with other QT drugs, and with potent CYP3A4 inhibitors regardless of their own QT effect.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Hydroxyzine</a:t>
                      </a:r>
                    </a:p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(Apr 2015)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Adults 100 mg/day; elderly 50 mg/day, and only if use cannot be avoided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Do not prescribe to anyone with a prolonged QT or with risk factors for one — including cardiovascular disease, electrolyte imbalance, bradycardia or a family history of sudden death.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Ondansetron IV</a:t>
                      </a:r>
                    </a:p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1">
                          <a:solidFill>
                            <a:srgbClr val="193B43"/>
                          </a:solidFill>
                          <a:latin typeface="General Sans"/>
                        </a:rPr>
                        <a:t>(Jul 2013)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Single IV dose no more than 16 mg under 75 years; no more than 8 mg at 75 and over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80" b="0">
                          <a:solidFill>
                            <a:srgbClr val="202428"/>
                          </a:solidFill>
                          <a:latin typeface="General Sans"/>
                        </a:rPr>
                        <a:t>Dilute and infuse over at least 15 minutes in anyone 65 or over. Oral dosing is unrestricted — but the drug is Known Risk by any route.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587376" y="5060000"/>
            <a:ext cx="11017251" cy="800000"/>
          </a:xfrm>
          <a:prstGeom prst="roundRect">
            <a:avLst>
              <a:gd name="adj" fmla="val 9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Two things that are widely believed and are not actually MHRA rules</a:t>
            </a:r>
          </a:p>
          <a:p>
            <a:pPr algn="l">
              <a:lnSpc>
                <a:spcPct val="125000"/>
              </a:lnSpc>
            </a:pPr>
            <a:r>
              <a:rPr sz="919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There is no numerical citalopram dose cap for patients taking omeprazole — the wording is only that a reduction may be necessary. And the fluoroquinolone restrictions of 2019 and 2024 are about tendons, neurology and aneurysm, not the QT interval.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gov.uk Drug Safety Update: citalopram/escitalopram Dec 2011 · domperidone May 2014 · hydroxyzine Apr 2015 · IV ondansetron Jul 2013</a:t>
            </a:r>
          </a:p>
        </p:txBody>
      </p:sp>
      <p:sp>
        <p:nvSpPr>
          <p:cNvPr id="7" name="RCGP footer bar">
            <a:extLst>
              <a:ext uri="{FF2B5EF4-FFF2-40B4-BE49-F238E27FC236}">
                <a16:creationId xmlns:a16="http://schemas.microsoft.com/office/drawing/2014/main" id="{B0E24190-0079-F15B-A78D-D1D728C7660C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B0AA6E-8592-9E66-D2F6-A8B0887B18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3A7626-6DE9-6C91-250E-BD3A4430C8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 have an ECG in front of you. Now what?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Management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7376" y="1310000"/>
            <a:ext cx="11017251" cy="1508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8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First, before anything else: repeat it, measure it manually if it is between 440 and 540 ms, and check the QRS width.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87376" y="1680000"/>
            <a:ext cx="3499083" cy="335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0000" tIns="204000" rIns="240000" bIns="204000" rtlCol="0" anchor="t"/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6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450–480 ms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cap="all" spc="12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Modify the context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Check and correct potassium, magnesium and calcium — and check magnesium explicitly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Review the whole list for other QT drugs and for CYP inhibitors; stop what is not essential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Consider dose reduction, or a lower-risk agent in the same class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Repeat the ECG in one to two weeks after any change. No urgent referral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46459" y="1680000"/>
            <a:ext cx="3499083" cy="3350000"/>
          </a:xfrm>
          <a:prstGeom prst="roundRect">
            <a:avLst>
              <a:gd name="adj" fmla="val 7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0000" tIns="204000" rIns="240000" bIns="204000" rtlCol="0" anchor="t"/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600" b="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480–500 ms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cap="all" spc="12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Everything opposite, and now actively switch unless there is a compelling reason not to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 citalopram and escitalopram the MHRA wording is: weigh benefit against risk, consider dose reduction or gradual withdrawal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Correct electrolytes before any rechallenge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 threshold for cardiology advice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5543" y="1680000"/>
            <a:ext cx="3499083" cy="3350000"/>
          </a:xfrm>
          <a:prstGeom prst="roundRect">
            <a:avLst>
              <a:gd name="adj" fmla="val 7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0000" tIns="204000" rIns="240000" bIns="204000" rtlCol="0" anchor="t"/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600" b="0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&gt; 500 </a:t>
            </a:r>
            <a:r>
              <a:rPr sz="1600" b="0" dirty="0" err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ms</a:t>
            </a:r>
            <a:r>
              <a:rPr sz="1600" b="0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or  + 60 </a:t>
            </a:r>
            <a:r>
              <a:rPr sz="1600" b="0" dirty="0" err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ms</a:t>
            </a:r>
            <a:endParaRPr sz="1600" b="0" dirty="0">
              <a:solidFill>
                <a:srgbClr val="D2AA6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cap="all" spc="120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Stop and refer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Stop the suspected drug — but withdraw citalopram and escitalopram gradually, per the MHRA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not stop </a:t>
            </a:r>
            <a:r>
              <a:rPr lang="en-GB" sz="900" b="0" dirty="0" err="1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antpyschotics</a:t>
            </a:r>
            <a:r>
              <a:rPr lang="en-GB" sz="900" b="0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abruptly</a:t>
            </a:r>
            <a:r>
              <a:rPr sz="900" b="0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Manage the QT by other means and speak to the responsible psychiatrist first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Correct electrolytes urgently. Urgent cardiology review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900" b="1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00" b="0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With syncope or presyncope this is a 999 call — that patient may have had an aborted torsades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7376" y="5200000"/>
            <a:ext cx="11017251" cy="640000"/>
          </a:xfrm>
          <a:prstGeom prst="roundRect">
            <a:avLst>
              <a:gd name="adj" fmla="val 9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25000"/>
              </a:lnSpc>
            </a:pPr>
            <a:r>
              <a:rPr sz="10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 do not reflexively stop essential specialist therapy in a stable patient — telephone the team that started it.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Synthesised from NHS Specialist Pharmacy Service, BHRS 2019 guidance, MHRA Drug Safety Updates and the AHA/ACCF 2010 statement</a:t>
            </a:r>
          </a:p>
        </p:txBody>
      </p:sp>
      <p:sp>
        <p:nvSpPr>
          <p:cNvPr id="10" name="RCGP footer bar">
            <a:extLst>
              <a:ext uri="{FF2B5EF4-FFF2-40B4-BE49-F238E27FC236}">
                <a16:creationId xmlns:a16="http://schemas.microsoft.com/office/drawing/2014/main" id="{3D296C90-E922-DA47-4637-A8DD8A7EED17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6EC105-96D2-46DC-CEB5-227379DE38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EF6409-9FEA-D2FE-1B17-7CB69A4317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Safer swaps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slide to photograph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87376" y="1400000"/>
          <a:ext cx="11017249" cy="41900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754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4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8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0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Instead of…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Consider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Why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Clarithromycin or erythromycin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Doxycycline, amoxicillin or co-amoxiclav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Neither is on the QT lists, and neither inhibits CYP3A4. If a macrolide is unavoidable, azithromycin at least avoids the interaction.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Fluconazole for vaginal candidiasis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Topical clotrimazole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No systemic exposure, no QT risk, no CYP inhibition. Probably the single easiest win in this whole talk.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Citalopram or escitalopram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Sertraline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Conditional Risk only, minimal cardiac interactions, and the SPS first-line choice in coronary disease. Mirtazapine is also reasonable.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Amitriptyline for neuropathic pain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Duloxetine, gabapentin or pregabalin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None appear on the CredibleMeds lists. Tricyclics also raise heart rate and prolong the PR interval.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Ondansetron or domperidone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Cyclizine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Cyclizine is on no list. Prochlorperazine is low-effect. Metoclopramide is Conditional Risk and capped at five days for other reasons.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Haloperidol or quetiapine in agitation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Aripiprazole — after non-drug measures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Essentially no QT effect at therapeutic doses, and the named switch target in UK algorithms. Lurasidone and cariprazine likewise.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Hydroxyzine for itch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Cetirizine or loratadine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Not on the lists — and hydroxyzine is contraindicated outright in anyone with QT risk factors.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Quinine for night cramps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Stretching, hydration, diuretic review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Conditional Risk plus other toxicity, and already discouraged for this indication.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1">
                          <a:solidFill>
                            <a:srgbClr val="193B43"/>
                          </a:solidFill>
                          <a:latin typeface="General Sans"/>
                        </a:rPr>
                        <a:t>A long-term PPI, unreviewed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Deprescribe or step down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40" b="0">
                          <a:solidFill>
                            <a:srgbClr val="202428"/>
                          </a:solidFill>
                          <a:latin typeface="General Sans"/>
                        </a:rPr>
                        <a:t>Chronic use causes hypomagnesaemia — which is how a drug with no cardiac action ends up on a torsades list.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CredibleMeds Therapeutic Options  ·  NHS Specialist Pharmacy Service  ·  medsafetyscan.org screens a whole medication list at once</a:t>
            </a:r>
          </a:p>
        </p:txBody>
      </p:sp>
      <p:sp>
        <p:nvSpPr>
          <p:cNvPr id="6" name="RCGP footer bar">
            <a:extLst>
              <a:ext uri="{FF2B5EF4-FFF2-40B4-BE49-F238E27FC236}">
                <a16:creationId xmlns:a16="http://schemas.microsoft.com/office/drawing/2014/main" id="{440050D0-E933-9CD0-F32B-5C208D6EA8CD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AE7B2C-27B0-C84B-724A-E35FE799E0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8D148D-F951-9690-EB10-E27D5E4A64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Back to Margaret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Case one, resolved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430000"/>
            <a:ext cx="5358625" cy="300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2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Five hits on one reserve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Bendroflumethiazide and furosemide — potassium and magnesium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Citalopram 20 mg — Known Risk, and already at her age-appropriate maximum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Omeprazole — magnesium loss, and CYP2C19 inhibition raising her citalopram level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Donepezil — Known Risk, and it slows her heart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Diarrhoea last week — more potassium out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She is 82 and female: two more risk factors she cannot do anything about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46001" y="1430000"/>
            <a:ext cx="5358625" cy="3000000"/>
          </a:xfrm>
          <a:prstGeom prst="roundRect">
            <a:avLst>
              <a:gd name="adj" fmla="val 8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2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you actually do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Doxycycline instead of clarithromycin — no QT risk, no CYP3A4 inhibition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U&amp;E and magnesium today; aim for potassium ≥ 4.0 and magnesium in the upper half of the range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ECG, given the number of hits and the donepezil — and check her pulse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Flag the omeprazole and the citalopram for a structured medication review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Remember: hypokalaemia will not correct until the magnesium is replete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87376" y="4600000"/>
            <a:ext cx="11017251" cy="1350000"/>
          </a:xfrm>
          <a:prstGeom prst="roundRect">
            <a:avLst>
              <a:gd name="adj" fmla="val 5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60000" tIns="230000" rIns="260000" bIns="230000" rtlCol="0" anchor="t"/>
          <a:lstStyle/>
          <a:p>
            <a:pPr algn="l">
              <a:spcAft>
                <a:spcPts val="700"/>
              </a:spcAft>
            </a:pPr>
            <a:r>
              <a:rPr sz="110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 tell her — this is the part we usually skip</a:t>
            </a:r>
          </a:p>
          <a:p>
            <a:pPr algn="l">
              <a:lnSpc>
                <a:spcPct val="130000"/>
              </a:lnSpc>
            </a:pPr>
            <a:r>
              <a:rPr sz="1000" b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“If you faint, feel like you are about to faint, or notice your heart racing or thumping out of the blue, contact us — and if you faint, that is urgent.”  Add a sick-day rule: get in touch if vomiting or diarrhoea lasts more than a day or two, because that is what turns a safe drug into a dangerous one. And tell any other prescriber, dentist or pharmacist what she is taking.</a:t>
            </a:r>
          </a:p>
        </p:txBody>
      </p:sp>
      <p:sp>
        <p:nvSpPr>
          <p:cNvPr id="7" name="RCGP footer bar">
            <a:extLst>
              <a:ext uri="{FF2B5EF4-FFF2-40B4-BE49-F238E27FC236}">
                <a16:creationId xmlns:a16="http://schemas.microsoft.com/office/drawing/2014/main" id="{C27E8B8A-1B5E-D849-71A9-8436F685873D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A90240-90CA-816B-2B85-F35F420053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D5114A-B5D6-86FF-1452-7B0E96E317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266" y="2330000"/>
            <a:ext cx="10299469" cy="900000"/>
          </a:xfrm>
        </p:spPr>
        <p:txBody>
          <a:bodyPr wrap="square"/>
          <a:lstStyle/>
          <a:p>
            <a:r>
              <a:rPr sz="36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Beyond the QT interval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946266" y="3300000"/>
            <a:ext cx="10299468" cy="700000"/>
          </a:xfrm>
        </p:spPr>
        <p:txBody>
          <a:bodyPr wrap="square"/>
          <a:lstStyle/>
          <a:p>
            <a:r>
              <a:rPr sz="150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Conduction and atrial fibrillation · heart muscle · valves · coronary arteries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6266" y="1900000"/>
            <a:ext cx="30000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03</a:t>
            </a:r>
          </a:p>
        </p:txBody>
      </p:sp>
      <p:sp>
        <p:nvSpPr>
          <p:cNvPr id="5" name="RCGP footer bar">
            <a:extLst>
              <a:ext uri="{FF2B5EF4-FFF2-40B4-BE49-F238E27FC236}">
                <a16:creationId xmlns:a16="http://schemas.microsoft.com/office/drawing/2014/main" id="{3ED67070-D639-9BD2-26B2-176B924DF8A3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F2774D-B8FA-69B9-1AE3-CA9EAB72F1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AF3E94-41F4-0190-04F7-69596DFC4A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1"/>
          </p:nvPr>
        </p:nvSpPr>
        <p:spPr>
          <a:xfrm>
            <a:off x="591127" y="4509522"/>
            <a:ext cx="5000000" cy="200000"/>
          </a:xfrm>
        </p:spPr>
        <p:txBody>
          <a:bodyPr wrap="square"/>
          <a:lstStyle/>
          <a:p>
            <a:r>
              <a:rPr sz="1400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talk for primary care  ·  </a:t>
            </a:r>
            <a:r>
              <a:rPr lang="en-GB" sz="1400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 </a:t>
            </a:r>
            <a:r>
              <a:rPr sz="1400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September 2026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/>
          </p:nvPr>
        </p:nvSpPr>
        <p:spPr>
          <a:xfrm>
            <a:off x="6600000" y="6387171"/>
            <a:ext cx="4950000" cy="200000"/>
          </a:xfrm>
        </p:spPr>
        <p:txBody>
          <a:bodyPr wrap="square"/>
          <a:lstStyle/>
          <a:p>
            <a:pPr algn="r"/>
            <a:r>
              <a:rPr sz="90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 Ravi Assomull  ·  Consultant Cardiologist  ·  cardiologist.london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91704" y="2280000"/>
            <a:ext cx="4350000" cy="1300000"/>
          </a:xfrm>
        </p:spPr>
        <p:txBody>
          <a:bodyPr wrap="square"/>
          <a:lstStyle/>
          <a:p>
            <a:r>
              <a:rPr sz="30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Drug-Induced Heart Disease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>
          <a:xfrm>
            <a:off x="591127" y="3580000"/>
            <a:ext cx="4350000" cy="900000"/>
          </a:xfrm>
        </p:spPr>
        <p:txBody>
          <a:bodyPr wrap="square">
            <a:normAutofit/>
          </a:bodyPr>
          <a:lstStyle/>
          <a:p>
            <a:r>
              <a:rPr sz="1600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we prescribe every day — and what it does to the heart</a:t>
            </a:r>
          </a:p>
        </p:txBody>
      </p:sp>
      <p:sp>
        <p:nvSpPr>
          <p:cNvPr id="6" name="RCGP footer bar">
            <a:extLst>
              <a:ext uri="{FF2B5EF4-FFF2-40B4-BE49-F238E27FC236}">
                <a16:creationId xmlns:a16="http://schemas.microsoft.com/office/drawing/2014/main" id="{10B54B7C-06A0-D540-DEAF-D5827CEC7E7C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AA76AB-B9AD-FA25-0619-D4B2CE1C11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358B84-6C05-42E6-9854-8A6DC4CFCA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Slow rhythms, new atrial fibrillation — and digoxin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Rhythm, continued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370000"/>
            <a:ext cx="5358625" cy="247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Bradycardia and AV block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86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86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Beta-blockers — including timolol eye drops, absorbed enough to slow the heart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86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86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Beta-blocker plus verapamil or diltiazem — additive on conduction and contractility; watch the split-prescriber trap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86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86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Donepezil and other AChE inhibitors — syncope aHR 1.76, bradycardia 1.69, pacemaker 1.49. A falls referral is not the answer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86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86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Lithium — a normal level does not exclude it; 40% of reported cases were at or below therapeutic range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86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86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Ivabradine — symptomatic bradycardia 5% against 1%; stop it if AF develops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87376" y="3900000"/>
            <a:ext cx="5358625" cy="900000"/>
          </a:xfrm>
          <a:prstGeom prst="roundRect">
            <a:avLst>
              <a:gd name="adj" fmla="val 9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25000"/>
              </a:lnSpc>
            </a:pPr>
            <a:r>
              <a:rPr sz="83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drug is usually the unmasker, not the cause. In one series 42% of patients presenting with AV block were on a beta-blocker — and about 85% still needed a pacemaker. Stop the drug, but refer anyway if the block is high grade.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46001" y="1370000"/>
            <a:ext cx="5358625" cy="2470000"/>
          </a:xfrm>
          <a:prstGeom prst="roundRect">
            <a:avLst>
              <a:gd name="adj" fmla="val 8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New atrial fibrillation — ask about these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86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86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Alcohol — abstinence cut recurrence from 73% to 53% in a randomised trial. This is treatment, not lifestyle advice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86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86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Levothyroxine over-replacement — the risk sits specifically at TSH below 0.1. Check it in every new AF on thyroxine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86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86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Corticosteroids — at 7.5 mg prednisolone equivalent or more, OR 6.07. Below that, no significant excess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86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86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Ibrutinib and other BTK inhibitors — AF in about 10% on ibrutinib; 2–4% on acalabrutinib or zanubrutinib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46001" y="3900000"/>
            <a:ext cx="5358625" cy="900000"/>
          </a:xfrm>
          <a:prstGeom prst="roundRect">
            <a:avLst>
              <a:gd name="adj" fmla="val 9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25000"/>
              </a:lnSpc>
            </a:pP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 the CAST lesson: flecainide and encainide suppressed post-MI ectopy beautifully and doubled mortality. Class Ic belongs only in a structurally normal heart — check before a pill-in-the-pocket script, and re-check if the patient later has an MI.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7376" y="4860000"/>
            <a:ext cx="11017251" cy="1080000"/>
          </a:xfrm>
          <a:prstGeom prst="roundRect">
            <a:avLst>
              <a:gd name="adj" fmla="val 5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60000" tIns="190000" rIns="260000" bIns="190000" rtlCol="0" anchor="t"/>
          <a:lstStyle/>
          <a:p>
            <a:pPr algn="l">
              <a:spcAft>
                <a:spcPts val="700"/>
              </a:spcAft>
            </a:pPr>
            <a:r>
              <a:rPr sz="110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Digoxin — still the classic</a:t>
            </a:r>
          </a:p>
          <a:p>
            <a:pPr algn="l">
              <a:lnSpc>
                <a:spcPct val="128000"/>
              </a:lnSpc>
            </a:pPr>
            <a:r>
              <a:rPr sz="930" b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Toxicity happens inside the therapeutic range, and the precipitants are all yours: renal impairment, hypokalaemia from a diuretic, hypomagnesaemia, and interactions with amiodarone, verapamil, macrolides and itraconazole. Nausea and confusion in an elderly patient after a chest infection is the presentation; yellow-tinged vision is the giveaway; bidirectional VT is pathognomonic. The potassium predicts mortality better than the digoxin level does.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Gill SS et al. Arch Intern Med 2009  ·  Voskoboinik A et al. NEJM 2020  ·  van der Hooft CS et al. Arch Intern Med 2006  ·  CAST, NEJM 1991</a:t>
            </a:r>
          </a:p>
        </p:txBody>
      </p:sp>
      <p:sp>
        <p:nvSpPr>
          <p:cNvPr id="10" name="RCGP footer bar">
            <a:extLst>
              <a:ext uri="{FF2B5EF4-FFF2-40B4-BE49-F238E27FC236}">
                <a16:creationId xmlns:a16="http://schemas.microsoft.com/office/drawing/2014/main" id="{4DD76622-0E48-8311-0E61-01B2F74F19C3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E318AA-33C9-3978-BADF-8EBB26EF86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49C5DE-CF68-6DA4-44E8-548B5E6611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Five routes to drug-induced heart failure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Mechanism predicts reversibility, monitoring and urgency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87376" y="1400000"/>
          <a:ext cx="11017250" cy="37200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353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58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48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0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Mechanism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High-yield drugs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What it means in practice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Direct myocyte injury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Anthracyclines · clozapine · high-dose cyclophosphamide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Dose-related and often persistent. Clozapine myocarditis (~0.7%, case fatality 8–13%) presents on days 14–28 as fever, tachycardia and malaise — the patient in week three with “flu” is the missed case. Ring the clozapine clinic the same day.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Lost survival signalling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HER2-targeted therapy — trastuzumab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Dysfunction, not death. Largely reversible with early detection and conventional heart failure therapy.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Negative inotropy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Verapamil and diltiazem in HFrEF · flecainide · disopyramide · dronedarone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Avoid in LV dysfunction, or use only under specialist direction.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Fluid retention and renal effects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NSAIDs and coxibs · corticosteroids · pioglitazone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The commonest cause of a decompensation you can actually reverse — and the one most often missed on the repeat screen.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Toxic and inflammatory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Alcohol · anabolic steroids · hydroxychloroquine · checkpoint inhibitors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Alcohol accounts for 23–47% of “idiopathic” dilated cardiomyopathy in heavy drinkers, and abstinence is treatment. Anabolic steroid users: mean LVEF 52% against 63%.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587376" y="5100000"/>
            <a:ext cx="11017251" cy="780000"/>
          </a:xfrm>
          <a:prstGeom prst="roundRect">
            <a:avLst>
              <a:gd name="adj" fmla="val 9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25000"/>
              </a:lnSpc>
            </a:pP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Hydroxychloroquine is the quiet one: conduction disease dominates at 85%, median onset seven years. A new bundle branch block or AV block in someone on long-term hydroxychloroquine for RA or SLE is not incidental.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Page RL et al. Circulation 2016;134:e32–e69  ·  Siskind D et al. ANZJP 2020  ·  Domínguez F et al. Eur Heart J 2024;45:2294  ·  Baggish AL et al. Circulation 2017</a:t>
            </a:r>
          </a:p>
        </p:txBody>
      </p:sp>
      <p:sp>
        <p:nvSpPr>
          <p:cNvPr id="7" name="RCGP footer bar">
            <a:extLst>
              <a:ext uri="{FF2B5EF4-FFF2-40B4-BE49-F238E27FC236}">
                <a16:creationId xmlns:a16="http://schemas.microsoft.com/office/drawing/2014/main" id="{0D8502E9-8132-FB67-2488-893D24A49688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EEF4DF-A4C6-51B2-202E-601362CDF5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31F55E-D108-BBA4-9C27-65A5ACED43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decompensated heart failure, ask: what changed?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New oedema, 2–3 kg of weight, breathlessness or a creatinine rise after a medication change is a clinical trigger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580000"/>
            <a:ext cx="3525750" cy="1440000"/>
          </a:xfrm>
          <a:prstGeom prst="roundRect">
            <a:avLst>
              <a:gd name="adj" fmla="val 7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210000" rIns="230000" bIns="21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1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NSAIDs and coxibs</a:t>
            </a:r>
          </a:p>
          <a:p>
            <a:pPr algn="l">
              <a:lnSpc>
                <a:spcPct val="125000"/>
              </a:lnSpc>
            </a:pPr>
            <a:r>
              <a:rPr sz="919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Sodium retention and renal haemodynamic effects — and they blunt the diuretic and the ACE inhibitor or ARB you have already prescribed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33126" y="1580000"/>
            <a:ext cx="3525750" cy="1440000"/>
          </a:xfrm>
          <a:prstGeom prst="roundRect">
            <a:avLst>
              <a:gd name="adj" fmla="val 7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210000" rIns="230000" bIns="21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1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Pioglitazone</a:t>
            </a:r>
          </a:p>
          <a:p>
            <a:pPr algn="l">
              <a:lnSpc>
                <a:spcPct val="125000"/>
              </a:lnSpc>
            </a:pPr>
            <a:r>
              <a:rPr sz="919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Fluid retention. Avoid in symptomatic heart failure; it is a contraindication, not a caution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78876" y="1580000"/>
            <a:ext cx="3525750" cy="1440000"/>
          </a:xfrm>
          <a:prstGeom prst="roundRect">
            <a:avLst>
              <a:gd name="adj" fmla="val 7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210000" rIns="230000" bIns="21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1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Verapamil and diltiazem</a:t>
            </a:r>
          </a:p>
          <a:p>
            <a:pPr algn="l">
              <a:lnSpc>
                <a:spcPct val="125000"/>
              </a:lnSpc>
            </a:pPr>
            <a:r>
              <a:rPr sz="919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Negative inotropy. Avoid in HFrEF unless specialist-directed — and remember they are CYP3A4 inhibitors too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7376" y="3140000"/>
            <a:ext cx="3525750" cy="144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210000" rIns="230000" bIns="21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1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Systemic corticosteroids</a:t>
            </a:r>
          </a:p>
          <a:p>
            <a:pPr algn="l">
              <a:lnSpc>
                <a:spcPct val="125000"/>
              </a:lnSpc>
            </a:pPr>
            <a:r>
              <a:rPr sz="919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Fluid retention, hypertension and metabolic deterioration — and a six-fold odds of new AF at 7.5 mg or more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3126" y="3140000"/>
            <a:ext cx="3525750" cy="144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210000" rIns="230000" bIns="21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1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Class I and selected antiarrhythmics</a:t>
            </a:r>
          </a:p>
          <a:p>
            <a:pPr algn="l">
              <a:lnSpc>
                <a:spcPct val="125000"/>
              </a:lnSpc>
            </a:pPr>
            <a:r>
              <a:rPr sz="919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Negative inotropy and proarrhythmia in the structurally abnormal heart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78876" y="3140000"/>
            <a:ext cx="3525750" cy="144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210000" rIns="230000" bIns="21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1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Interactions and electrolytes</a:t>
            </a:r>
          </a:p>
          <a:p>
            <a:pPr algn="l">
              <a:lnSpc>
                <a:spcPct val="125000"/>
              </a:lnSpc>
            </a:pPr>
            <a:r>
              <a:rPr sz="919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Renal deterioration, potassium disturbance and a changed drug concentration destabilise a compensated patient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87376" y="4770000"/>
            <a:ext cx="11017251" cy="1100000"/>
          </a:xfrm>
          <a:prstGeom prst="roundRect">
            <a:avLst>
              <a:gd name="adj" fmla="val 9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single highest-yield habit on this slide</a:t>
            </a:r>
          </a:p>
          <a:p>
            <a:pPr algn="l">
              <a:lnSpc>
                <a:spcPct val="125000"/>
              </a:lnSpc>
            </a:pPr>
            <a:r>
              <a:rPr sz="1000" b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When a heart failure patient decompensates, open the repeat screen before you open the referral form — and look specifically for an NSAID bought over the counter, a steroid course for a chest or a joint, and a rate-limiting calcium blocker started by someone else.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Page RL et al. Circulation 2016;134:e32–e69  ·  van der Hooft CS et al. Arch Intern Med 2006</a:t>
            </a:r>
          </a:p>
        </p:txBody>
      </p:sp>
      <p:sp>
        <p:nvSpPr>
          <p:cNvPr id="12" name="RCGP footer bar">
            <a:extLst>
              <a:ext uri="{FF2B5EF4-FFF2-40B4-BE49-F238E27FC236}">
                <a16:creationId xmlns:a16="http://schemas.microsoft.com/office/drawing/2014/main" id="{E6FD8D19-1793-2323-E864-45EBB0243495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709780-91E8-B415-5AB8-468582E017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CD824A-088B-083E-4E3E-52C1198CC0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One receptor explains every drug that damages a valve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Valves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400000"/>
            <a:ext cx="11017251" cy="880000"/>
          </a:xfrm>
          <a:prstGeom prst="roundRect">
            <a:avLst>
              <a:gd name="adj" fmla="val 5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60000" tIns="200000" rIns="260000" bIns="200000" rtlCol="0" anchor="ctr"/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5-HT2B agonism on valvular interstitial cells → proliferation and matrix deposition → thickened, restricted, plaque-encased leaflets. Regurgitation, never stenosis, and characteristically without calcification. It is the same mechanism as carcinoid heart disease — which is the diagnostic clue.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87376" y="2440000"/>
            <a:ext cx="3505750" cy="1560000"/>
          </a:xfrm>
          <a:prstGeom prst="roundRect">
            <a:avLst>
              <a:gd name="adj" fmla="val 7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210000" rIns="230000" bIns="21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0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Fenfluramine and dexfenfluramine</a:t>
            </a:r>
          </a:p>
          <a:p>
            <a:pPr algn="l">
              <a:lnSpc>
                <a:spcPct val="125000"/>
              </a:lnSpc>
            </a:pP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Withdrawn in 1997 after 24 women developed valve disease within a year of starting fen-phen. Phentermine was exonerated — the culprit was fenfluramine’s metabolite, norfenfluramine.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43126" y="2440000"/>
            <a:ext cx="3505750" cy="1560000"/>
          </a:xfrm>
          <a:prstGeom prst="roundRect">
            <a:avLst>
              <a:gd name="adj" fmla="val 7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210000" rIns="230000" bIns="21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0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Pergolide and cabergoline at Parkinson’s doses</a:t>
            </a:r>
          </a:p>
          <a:p>
            <a:pPr algn="l">
              <a:lnSpc>
                <a:spcPct val="125000"/>
              </a:lnSpc>
            </a:pP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Two NEJM papers in January 2007 killed pergolide within months: moderate or severe regurgitation in 23% and 29% against 6% of controls. Non-ergot agonists carried no excess risk.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98876" y="2440000"/>
            <a:ext cx="3505750" cy="1560000"/>
          </a:xfrm>
          <a:prstGeom prst="roundRect">
            <a:avLst>
              <a:gd name="adj" fmla="val 7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210000" rIns="230000" bIns="21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0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Benfluorex — Mediator, France</a:t>
            </a:r>
          </a:p>
          <a:p>
            <a:pPr algn="l">
              <a:lnSpc>
                <a:spcPct val="125000"/>
              </a:lnSpc>
            </a:pP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same molecule and the same receptor as fen-phen, sold in France for a different indication under a different name — and withdrawn twelve years later. A regulatory failure, not a scientific one.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7376" y="4150000"/>
            <a:ext cx="11017251" cy="1720000"/>
          </a:xfrm>
          <a:prstGeom prst="roundRect">
            <a:avLst>
              <a:gd name="adj" fmla="val 9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question you will actually be asked: my patient is on long-term cabergoline for a prolactinoma</a:t>
            </a:r>
          </a:p>
          <a:p>
            <a:pPr algn="l">
              <a:lnSpc>
                <a:spcPct val="125000"/>
              </a:lnSpc>
            </a:pPr>
            <a:r>
              <a:rPr sz="919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Hyperprolactinaemia doses are 10 to 50 times lower — 0.25 to 1 mg per week, not per day. Echo studies show a tricuspid regurgitation signal (OR 3.74), but the only hard-endpoint study, of 646 patients against 2,660 controls, found no excess valve replacement or heart failure at any cumulative dose. UK joint guidance: baseline echo before starting; at 2 mg per week or less, first surveillance scan at five years and five-yearly thereafter — not annually. Above 2 mg per week, annual. Do not attribute an incidental mild regurgitation to the drug without the fibrotic features.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Connolly HM et al. NEJM 1997;337:581  ·  Schade R and Zanettini R, NEJM 2007;356:29 and 39  ·  Steeds RP et al. BSE/BHVS/SfE position statement, Echo Res Pract 2019</a:t>
            </a:r>
          </a:p>
        </p:txBody>
      </p:sp>
      <p:sp>
        <p:nvSpPr>
          <p:cNvPr id="10" name="RCGP footer bar">
            <a:extLst>
              <a:ext uri="{FF2B5EF4-FFF2-40B4-BE49-F238E27FC236}">
                <a16:creationId xmlns:a16="http://schemas.microsoft.com/office/drawing/2014/main" id="{73FE7F31-7930-A787-8E9E-EFBA2CA22C19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E9BA8C-763D-F662-3EBC-7E08788DAE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D3D4B6C-D9C5-733F-6A91-2520FEA78B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NSAIDs: the biggest population-level cardiac harm we cause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Coronary and vascular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87376" y="1400000"/>
          <a:ext cx="11017248" cy="12500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16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3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3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37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37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00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900" b="1">
                          <a:solidFill>
                            <a:srgbClr val="FFFFFF"/>
                          </a:solidFill>
                          <a:latin typeface="General Sans"/>
                        </a:rPr>
                        <a:t>Rate ratio against placebo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900" b="1">
                          <a:solidFill>
                            <a:srgbClr val="FFFFFF"/>
                          </a:solidFill>
                          <a:latin typeface="General Sans"/>
                        </a:rPr>
                        <a:t>Coxibs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900" b="1">
                          <a:solidFill>
                            <a:srgbClr val="FFFFFF"/>
                          </a:solidFill>
                          <a:latin typeface="General Sans"/>
                        </a:rPr>
                        <a:t>Diclofenac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900" b="1">
                          <a:solidFill>
                            <a:srgbClr val="FFFFFF"/>
                          </a:solidFill>
                          <a:latin typeface="General Sans"/>
                        </a:rPr>
                        <a:t>Ibuprofen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900" b="1">
                          <a:solidFill>
                            <a:srgbClr val="FFFFFF"/>
                          </a:solidFill>
                          <a:latin typeface="General Sans"/>
                        </a:rPr>
                        <a:t>Naproxen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1">
                          <a:solidFill>
                            <a:srgbClr val="193B43"/>
                          </a:solidFill>
                          <a:latin typeface="General Sans"/>
                        </a:rPr>
                        <a:t>Major vascular events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1.37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1.41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1.44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0.93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1">
                          <a:solidFill>
                            <a:srgbClr val="193B43"/>
                          </a:solidFill>
                          <a:latin typeface="General Sans"/>
                        </a:rPr>
                        <a:t>Major coronary events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1.76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1.70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2.22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0.84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1">
                          <a:solidFill>
                            <a:srgbClr val="193B43"/>
                          </a:solidFill>
                          <a:latin typeface="General Sans"/>
                        </a:rPr>
                        <a:t>Heart failure hospitalisation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2.28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1.85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2.49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1000" b="0">
                          <a:solidFill>
                            <a:srgbClr val="202428"/>
                          </a:solidFill>
                          <a:latin typeface="General Sans"/>
                        </a:rPr>
                        <a:t>1.87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7376" y="2760000"/>
            <a:ext cx="11017251" cy="1414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19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639 trials, over 300,000 patients. Absolute excess: about 3 additional major vascular events per 1,000 patients per year for coxibs and for diclofenac — the number worth quoting to a patient.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87376" y="3150000"/>
            <a:ext cx="5358625" cy="240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Read the table three ways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Diclofenac behaves like a coxib — 1.41 against 1.37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Naproxen is the coronary outlier, because its long half-life sustains platelet COX-1 blockade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Every one of them roughly doubles heart failure admissions, naproxen included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 the atrial fibrillation signal (RR 1.12; 1.53 in new users) and the blood pressure effect to the ledger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46001" y="3150000"/>
            <a:ext cx="5358625" cy="2400000"/>
          </a:xfrm>
          <a:prstGeom prst="roundRect">
            <a:avLst>
              <a:gd name="adj" fmla="val 8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this means on Monday morning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Systemic diclofenac is contraindicated in ischaemic heart disease, peripheral arterial disease, cerebrovascular disease and NYHA II–IV heart failure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contraindication does not apply to topical formulations — a genuinely useful and underused option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Naproxen with a PPI is the pragmatic oral choice when the worry is coronary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But there is no safe oral NSAID in heart failure or significant CKD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Bhala N et al, Coxib and traditional NSAID Trialists’ Collaboration. Lancet 2013;382:769–79  ·  MHRA/EMA diclofenac review, June 2013  ·  PRECISION, NEJM 2016</a:t>
            </a:r>
          </a:p>
        </p:txBody>
      </p:sp>
      <p:sp>
        <p:nvSpPr>
          <p:cNvPr id="9" name="RCGP footer bar">
            <a:extLst>
              <a:ext uri="{FF2B5EF4-FFF2-40B4-BE49-F238E27FC236}">
                <a16:creationId xmlns:a16="http://schemas.microsoft.com/office/drawing/2014/main" id="{0BD799BD-E136-E751-AEF3-6279C3F1026A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EE4776-D445-81B2-4166-0D9629A452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AD34F3-08CD-02D8-DEB8-56CFF5C4F7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resistant hypertension, the drug chart is a diagnostic test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Cheaper and faster than a renal artery duplex — and it is the mechanism by which several drugs in this talk cause harm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500000"/>
            <a:ext cx="2604312" cy="1710000"/>
          </a:xfrm>
          <a:prstGeom prst="roundRect">
            <a:avLst>
              <a:gd name="adj" fmla="val 7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00000" rIns="210000" bIns="20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0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NSAIDs</a:t>
            </a:r>
          </a:p>
          <a:p>
            <a:pPr algn="l">
              <a:lnSpc>
                <a:spcPct val="125000"/>
              </a:lnSpc>
            </a:pPr>
            <a:r>
              <a:rPr sz="8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Prostaglandin-mediated sodium and water retention — and they blunt the ACE inhibitor, ARB and diuretic you have already prescribed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91688" y="1500000"/>
            <a:ext cx="2604312" cy="1710000"/>
          </a:xfrm>
          <a:prstGeom prst="roundRect">
            <a:avLst>
              <a:gd name="adj" fmla="val 7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00000" rIns="210000" bIns="20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0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Venlafaxine</a:t>
            </a:r>
          </a:p>
          <a:p>
            <a:pPr algn="l">
              <a:lnSpc>
                <a:spcPct val="125000"/>
              </a:lnSpc>
            </a:pPr>
            <a:r>
              <a:rPr sz="8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Dose-dependent: sustained hypertension in 1.7% below 100 mg, rising to 9.1% above 300 mg. Check the dose before adding an antihypertensive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96001" y="1500000"/>
            <a:ext cx="2604312" cy="1710000"/>
          </a:xfrm>
          <a:prstGeom prst="roundRect">
            <a:avLst>
              <a:gd name="adj" fmla="val 7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00000" rIns="210000" bIns="20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0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VEGF inhibitors and TKIs</a:t>
            </a:r>
          </a:p>
          <a:p>
            <a:pPr algn="l">
              <a:lnSpc>
                <a:spcPct val="125000"/>
              </a:lnSpc>
            </a:pPr>
            <a:r>
              <a:rPr sz="8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Number needed to harm of 6 for any hypertension. Expected, early, and a marker of on-target effect — treat it, do not stop the drug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00314" y="1500000"/>
            <a:ext cx="2604312" cy="1710000"/>
          </a:xfrm>
          <a:prstGeom prst="roundRect">
            <a:avLst>
              <a:gd name="adj" fmla="val 7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00000" rIns="210000" bIns="20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0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Ciclosporin and tacrolimus</a:t>
            </a:r>
          </a:p>
          <a:p>
            <a:pPr algn="l">
              <a:lnSpc>
                <a:spcPct val="125000"/>
              </a:lnSpc>
            </a:pPr>
            <a:r>
              <a:rPr sz="8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Calcineurin-inhibitor vasoconstriction and sodium retention. Very common after transplantation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7376" y="3330000"/>
            <a:ext cx="2604312" cy="171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00000" rIns="210000" bIns="20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0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ADHD stimulants</a:t>
            </a:r>
          </a:p>
          <a:p>
            <a:pPr algn="l">
              <a:lnSpc>
                <a:spcPct val="125000"/>
              </a:lnSpc>
            </a:pPr>
            <a:r>
              <a:rPr sz="8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Beyond five years of use, adjusted OR 1.80 for hypertension. The signal is blood pressure, not arrhythmia — so measure it at every titration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91688" y="3330000"/>
            <a:ext cx="2604312" cy="171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00000" rIns="210000" bIns="20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0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Decongestants, ESAs, combined oral contraceptives</a:t>
            </a:r>
          </a:p>
          <a:p>
            <a:pPr algn="l">
              <a:lnSpc>
                <a:spcPct val="125000"/>
              </a:lnSpc>
            </a:pPr>
            <a:r>
              <a:rPr sz="8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Modest at population level but real in the susceptible individual. Erythropoiesis-stimulating agents: RR 1.49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96001" y="3330000"/>
            <a:ext cx="2604312" cy="171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00000" rIns="210000" bIns="200000" rtlCol="0" anchor="t"/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10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Liquorice</a:t>
            </a:r>
          </a:p>
          <a:p>
            <a:pPr algn="l">
              <a:lnSpc>
                <a:spcPct val="125000"/>
              </a:lnSpc>
            </a:pPr>
            <a:r>
              <a:rPr sz="8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Glycyrrhizin blocks 11β-HSD2, so cortisol activates the mineralocorticoid receptor. Hypertension with hypokalaemia and both renin and aldosterone suppressed is nearly pathognomonic — and nobody asks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000314" y="3330000"/>
            <a:ext cx="2604312" cy="1710000"/>
          </a:xfrm>
          <a:prstGeom prst="roundRect">
            <a:avLst>
              <a:gd name="adj" fmla="val 7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200000" rIns="230000" bIns="200000" rtlCol="0" anchor="ctr"/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Read the drug chart before you order the scan.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Salerno SM et al. 2005  ·  Zhang L et al. 2024  ·  npj Precision Oncology 2018;2:13  ·  PLOS ONE ESA meta-analysis</a:t>
            </a:r>
          </a:p>
        </p:txBody>
      </p:sp>
      <p:sp>
        <p:nvSpPr>
          <p:cNvPr id="13" name="RCGP footer bar">
            <a:extLst>
              <a:ext uri="{FF2B5EF4-FFF2-40B4-BE49-F238E27FC236}">
                <a16:creationId xmlns:a16="http://schemas.microsoft.com/office/drawing/2014/main" id="{46A91A68-E5E7-0635-B67A-AB3607344AE4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3D885A7-482B-5D06-D9A5-D82CE6D5DE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5E1D215-5DAB-72A4-14D9-F806B693EE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266" y="1700000"/>
            <a:ext cx="10299469" cy="800000"/>
          </a:xfrm>
        </p:spPr>
        <p:txBody>
          <a:bodyPr wrap="square"/>
          <a:lstStyle/>
          <a:p>
            <a:r>
              <a:rPr sz="36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Cardio-oncology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46266" y="1400000"/>
            <a:ext cx="30000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6266" y="2600000"/>
            <a:ext cx="950000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 will not prescribe any of these drugs. You will see every one of these patients.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6266" y="3550000"/>
            <a:ext cx="3166489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3.5m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6266" y="4080000"/>
            <a:ext cx="3166489" cy="1520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people living with cancer in the UK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6266" y="4420000"/>
            <a:ext cx="3166489" cy="4728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50" b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Up from about 3 million in 2020, with over 420,000 new diagnoses a year. Around one in four is living with long-term consequences of treatment.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12755" y="3550000"/>
            <a:ext cx="3166489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 of 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12755" y="4080000"/>
            <a:ext cx="3166489" cy="1520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adult cancers carry excess heart failure risk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12755" y="4420000"/>
            <a:ext cx="3166489" cy="309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50" b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126,120 UK survivors against 523,541 matched controls, drawn from primary care records — this is your own population.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79244" y="3550000"/>
            <a:ext cx="3166489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1.9 yrs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79244" y="4080000"/>
            <a:ext cx="3166489" cy="1520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before CV death overtakes cancer death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9244" y="4420000"/>
            <a:ext cx="3166489" cy="309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50" b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over-80s with melanoma; 4.8 years in 60–79-year-olds with bladder cancer. Strongly age- and cancer-dependent — but real.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6266" y="5450000"/>
            <a:ext cx="10299468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1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QRISK3 does not ask about anthracyclines or mediastinal radiotherapy. Until it does, you are the risk calculator.</a:t>
            </a:r>
          </a:p>
        </p:txBody>
      </p:sp>
      <p:sp>
        <p:nvSpPr>
          <p:cNvPr id="15" name="RCGP footer bar">
            <a:extLst>
              <a:ext uri="{FF2B5EF4-FFF2-40B4-BE49-F238E27FC236}">
                <a16:creationId xmlns:a16="http://schemas.microsoft.com/office/drawing/2014/main" id="{CC04F4A8-AC64-4C31-CE72-B4211E3163D9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4C81115-9EDC-1C2E-173F-4962D04530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D70F768-BA8E-E57F-A0AD-5637068C3F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David, 64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Case two — a routine appointment, and you are twenty minutes behind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430000"/>
            <a:ext cx="5300000" cy="2100000"/>
          </a:xfrm>
          <a:prstGeom prst="roundRect">
            <a:avLst>
              <a:gd name="adj" fmla="val 5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60000" tIns="240000" rIns="260000" bIns="240000" rtlCol="0" anchor="t"/>
          <a:lstStyle/>
          <a:p>
            <a:pPr algn="l">
              <a:spcAft>
                <a:spcPts val="800"/>
              </a:spcAft>
            </a:pPr>
            <a:r>
              <a:rPr sz="850" b="1" cap="all" spc="12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APPOINTMENT</a:t>
            </a:r>
          </a:p>
          <a:p>
            <a:pPr algn="l">
              <a:lnSpc>
                <a:spcPct val="130000"/>
              </a:lnSpc>
            </a:pPr>
            <a:r>
              <a:rPr sz="1100" b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Metastatic melanoma, five weeks into pembrolizumab. He books a routine appointment: “a bit breathless on the stairs, and my arms feel heavy — I thought it was the chemo catching up with me.”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87376" y="3650000"/>
            <a:ext cx="5300000" cy="175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 examination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Pulse 96 and regular, blood pressure 118/74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Chest clear, no oedema, oxygen saturation 97%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Mild proximal weakness in both arms; he blames deconditioning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8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 looks reasonably well.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87376" y="1430000"/>
            <a:ext cx="5417251" cy="11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D2AA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50000" tIns="230000" rIns="250000" bIns="230000" rtlCol="0" anchor="t"/>
          <a:lstStyle/>
          <a:p>
            <a:pPr algn="l">
              <a:spcAft>
                <a:spcPts val="800"/>
              </a:spcAft>
            </a:pPr>
            <a:r>
              <a:rPr sz="95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question</a:t>
            </a:r>
          </a:p>
          <a:p>
            <a:pPr algn="l">
              <a:lnSpc>
                <a:spcPct val="110000"/>
              </a:lnSpc>
            </a:pPr>
            <a:r>
              <a:rPr sz="15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Routine bloods and review in a fortnight?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87376" y="2780000"/>
            <a:ext cx="1672417" cy="3385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~1%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87376" y="3180000"/>
            <a:ext cx="1672417" cy="1409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incidence of ICI myocarditis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59793" y="2780000"/>
            <a:ext cx="1672417" cy="3385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50%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59793" y="3180000"/>
            <a:ext cx="1672417" cy="1409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mortality, up 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32210" y="2780000"/>
            <a:ext cx="1672417" cy="3385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34 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32210" y="3180000"/>
            <a:ext cx="1672417" cy="1409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median onset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87376" y="3650000"/>
            <a:ext cx="5417251" cy="1750000"/>
          </a:xfrm>
          <a:prstGeom prst="roundRect">
            <a:avLst>
              <a:gd name="adj" fmla="val 6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60000" tIns="230000" rIns="260000" bIns="230000" rtlCol="0" anchor="t"/>
          <a:lstStyle/>
          <a:p>
            <a:pPr algn="l">
              <a:spcAft>
                <a:spcPts val="900"/>
              </a:spcAft>
            </a:pPr>
            <a:r>
              <a:rPr sz="1500" b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This is a same-day emergency.</a:t>
            </a:r>
          </a:p>
          <a:p>
            <a:pPr algn="l">
              <a:lnSpc>
                <a:spcPct val="130000"/>
              </a:lnSpc>
            </a:pPr>
            <a:r>
              <a:rPr sz="1000" b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Troponin and ECG today, and speak to his oncology team before he leaves the building. The proximal weakness is not deconditioning — myositis overlaps with checkpoint-inhibitor myocarditis in about a quarter of cases, and it is the clue that turns a vague consultation into a diagnosis.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7376" y="5570000"/>
            <a:ext cx="11017251" cy="1769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1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whole of this section is really one sentence: in a patient on a checkpoint inhibitor, a cardiac symptom is a medical emergency.</a:t>
            </a:r>
          </a:p>
        </p:txBody>
      </p:sp>
      <p:sp>
        <p:nvSpPr>
          <p:cNvPr id="15" name="RCGP footer bar">
            <a:extLst>
              <a:ext uri="{FF2B5EF4-FFF2-40B4-BE49-F238E27FC236}">
                <a16:creationId xmlns:a16="http://schemas.microsoft.com/office/drawing/2014/main" id="{A2C998E1-BC83-A0D5-2C5E-C806A27A57A3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6C4DA3B-240D-E448-352B-B5E7EC693B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1BCE43-06D0-F45D-DC9A-2B92D78A1A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Checkpoint-inhibitor myocarditis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one not to miss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7376" y="1310000"/>
            <a:ext cx="11017251" cy="1508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8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Rare enough that you may see it once or twice in a career. Lethal enough that missing it once is the whole story.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87376" y="1650000"/>
            <a:ext cx="2589312" cy="150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0000" tIns="190000" rIns="220000" bIns="190000" rtlCol="0" anchor="t"/>
          <a:lstStyle/>
          <a:p>
            <a:pPr algn="l">
              <a:lnSpc>
                <a:spcPct val="100000"/>
              </a:lnSpc>
              <a:spcAft>
                <a:spcPts val="300"/>
              </a:spcAft>
            </a:pPr>
            <a:r>
              <a:rPr sz="20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~1%</a:t>
            </a:r>
          </a:p>
          <a:p>
            <a:pPr algn="l">
              <a:spcAft>
                <a:spcPts val="800"/>
              </a:spcAft>
            </a:pPr>
            <a:r>
              <a:rPr sz="850" b="1" cap="all" spc="12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Incidence</a:t>
            </a:r>
          </a:p>
          <a:p>
            <a:pPr algn="l">
              <a:lnSpc>
                <a:spcPct val="122000"/>
              </a:lnSpc>
            </a:pPr>
            <a:r>
              <a:rPr sz="84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0.3–1.4%. Combination ipilimumab and nivolumab carries several times the monotherapy risk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396688" y="1650000"/>
            <a:ext cx="2589312" cy="1500000"/>
          </a:xfrm>
          <a:prstGeom prst="roundRect">
            <a:avLst>
              <a:gd name="adj" fmla="val 7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0000" tIns="190000" rIns="220000" bIns="190000" rtlCol="0" anchor="t"/>
          <a:lstStyle/>
          <a:p>
            <a:pPr algn="l">
              <a:lnSpc>
                <a:spcPct val="100000"/>
              </a:lnSpc>
              <a:spcAft>
                <a:spcPts val="300"/>
              </a:spcAft>
            </a:pPr>
            <a:r>
              <a:rPr sz="2000" b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27–50%</a:t>
            </a:r>
          </a:p>
          <a:p>
            <a:pPr algn="l">
              <a:spcAft>
                <a:spcPts val="800"/>
              </a:spcAft>
            </a:pPr>
            <a:r>
              <a:rPr sz="850" b="1" cap="all" spc="12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Mortality</a:t>
            </a:r>
          </a:p>
          <a:p>
            <a:pPr algn="l">
              <a:lnSpc>
                <a:spcPct val="122000"/>
              </a:lnSpc>
            </a:pPr>
            <a:r>
              <a:rPr sz="840" b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Among the most lethal drug reactions in medicine, and the outcome turns on how fast steroids are started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06001" y="1650000"/>
            <a:ext cx="2589312" cy="150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0000" tIns="190000" rIns="220000" bIns="190000" rtlCol="0" anchor="t"/>
          <a:lstStyle/>
          <a:p>
            <a:pPr algn="l">
              <a:lnSpc>
                <a:spcPct val="100000"/>
              </a:lnSpc>
              <a:spcAft>
                <a:spcPts val="300"/>
              </a:spcAft>
            </a:pPr>
            <a:r>
              <a:rPr sz="20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34 days</a:t>
            </a:r>
          </a:p>
          <a:p>
            <a:pPr algn="l">
              <a:spcAft>
                <a:spcPts val="800"/>
              </a:spcAft>
            </a:pPr>
            <a:r>
              <a:rPr sz="850" b="1" cap="all" spc="12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Median onset</a:t>
            </a:r>
          </a:p>
          <a:p>
            <a:pPr algn="l">
              <a:lnSpc>
                <a:spcPct val="122000"/>
              </a:lnSpc>
            </a:pPr>
            <a:r>
              <a:rPr sz="84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IQR 18–75 days; about 80% within the first ten weeks — but it has occurred two years 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015314" y="1650000"/>
            <a:ext cx="2589312" cy="150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0000" tIns="190000" rIns="220000" bIns="190000" rtlCol="0" anchor="t"/>
          <a:lstStyle/>
          <a:p>
            <a:pPr algn="l">
              <a:lnSpc>
                <a:spcPct val="100000"/>
              </a:lnSpc>
              <a:spcAft>
                <a:spcPts val="300"/>
              </a:spcAft>
            </a:pPr>
            <a:r>
              <a:rPr sz="20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&gt; 50%</a:t>
            </a:r>
          </a:p>
          <a:p>
            <a:pPr algn="l">
              <a:spcAft>
                <a:spcPts val="800"/>
              </a:spcAft>
            </a:pPr>
            <a:r>
              <a:rPr sz="850" b="1" cap="all" spc="12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Have a normal EF</a:t>
            </a:r>
          </a:p>
          <a:p>
            <a:pPr algn="l">
              <a:lnSpc>
                <a:spcPct val="122000"/>
              </a:lnSpc>
            </a:pPr>
            <a:r>
              <a:rPr sz="84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38% of major adverse events occurred with a normal ejection fraction. A reassuring echo does not exclude 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7376" y="3300000"/>
            <a:ext cx="5358625" cy="190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it actually presents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Chest pain, breathlessness, palpitations, fatigue — often mild, and often blamed on the cancer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Troponin raised in 94%; the ECG abnormal in over 89% — but a normal ECG does not exclude it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clue is the overlap: new myalgia, proximal weakness, ptosis or diplopia alongside 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46001" y="3300000"/>
            <a:ext cx="5358625" cy="1900000"/>
          </a:xfrm>
          <a:prstGeom prst="roundRect">
            <a:avLst>
              <a:gd name="adj" fmla="val 8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you do, today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Any cardiac symptom in a patient on a checkpoint inhibitor is a same-day assessment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Troponin and ECG immediately; assume myocarditis until it is excluded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Contact oncology before the patient leaves. Treatment is high-dose steroids, and delay is what kills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Mahmood SS et al. JACC 2018;71:1755–64  ·  Salem J-E et al. Lancet Oncol 2018;19:1579–89  ·  2022 ESC Guidelines on cardio-oncology</a:t>
            </a:r>
          </a:p>
        </p:txBody>
      </p:sp>
      <p:sp>
        <p:nvSpPr>
          <p:cNvPr id="12" name="RCGP footer bar">
            <a:extLst>
              <a:ext uri="{FF2B5EF4-FFF2-40B4-BE49-F238E27FC236}">
                <a16:creationId xmlns:a16="http://schemas.microsoft.com/office/drawing/2014/main" id="{C2D7712B-12DC-B80F-098D-22A53CC6FDBE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C35ECBD-811B-8AEC-989C-E045F6A0F0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70BB02-C361-B7F1-58C0-C50BBB411F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Same-day, not next-week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Red flags in a patient on active cancer therapy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87376" y="1400000"/>
          <a:ext cx="11017249" cy="37500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754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6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0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If they are on…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And they report…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sz="880" b="1">
                          <a:solidFill>
                            <a:srgbClr val="FFFFFF"/>
                          </a:solidFill>
                          <a:latin typeface="General Sans"/>
                        </a:rPr>
                        <a:t>Then</a:t>
                      </a:r>
                    </a:p>
                  </a:txBody>
                  <a:tcPr marL="110000" marR="110000" marT="60000" marB="60000" anchor="ctr">
                    <a:solidFill>
                      <a:srgbClr val="193B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Any immune checkpoint inhibitor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Any cardiac symptom at all — or new muscle weakness, ptosis or diplopia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Same day. Troponin, ECG, contact oncology. Assume myocarditis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5-FU or capecitabine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Chest pain during, or within 72 hours of, treatment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Stop the drug, ECG, same-day oncology. A normal troponin does not reassure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Anthracycline or trastuzumab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New breathlessness, orthopnoea, ankle swelling, falling exercise tolerance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NT-proBNP and ECG now, echo within the week, contact oncology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VEGF inhibitor or TKI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BP 180/110 or above, severe headache, visual disturbance, focal neurology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Urgent — this is the threshold at which cancer treatment is interrupted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BTK inhibitor (ibrutinib)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Palpitations or an irregular pulse; any bleeding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ECG for AF. Do not start warfarin. Discuss with haematology before anticoagulating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Nilotinib or ponatinib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Claudication, a cold or painful limb, TIA, angina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Urgent vascular or cardiology assessment — arterial occlusion is the class effect</a:t>
                      </a:r>
                    </a:p>
                  </a:txBody>
                  <a:tcPr marL="110000" marR="110000" marT="60000" marB="60000" anchor="ctr">
                    <a:solidFill>
                      <a:srgbClr val="F7F3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0000"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1">
                          <a:solidFill>
                            <a:srgbClr val="193B43"/>
                          </a:solidFill>
                          <a:latin typeface="General Sans"/>
                        </a:rPr>
                        <a:t>Trastuzumab deruxtecan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A new dry cough or breathlessness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8000"/>
                        </a:lnSpc>
                        <a:spcAft>
                          <a:spcPts val="200"/>
                        </a:spcAft>
                      </a:pPr>
                      <a:r>
                        <a:rPr sz="860" b="0">
                          <a:solidFill>
                            <a:srgbClr val="202428"/>
                          </a:solidFill>
                          <a:latin typeface="General Sans"/>
                        </a:rPr>
                        <a:t>Think interstitial lung disease, not heart failure. Same-day oncology</a:t>
                      </a:r>
                    </a:p>
                  </a:txBody>
                  <a:tcPr marL="110000" marR="110000" marT="60000" marB="60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2022 ESC Guidelines on cardio-oncology, Eur Heart J 2022;43:4229–4361</a:t>
            </a:r>
          </a:p>
        </p:txBody>
      </p:sp>
      <p:sp>
        <p:nvSpPr>
          <p:cNvPr id="6" name="RCGP footer bar">
            <a:extLst>
              <a:ext uri="{FF2B5EF4-FFF2-40B4-BE49-F238E27FC236}">
                <a16:creationId xmlns:a16="http://schemas.microsoft.com/office/drawing/2014/main" id="{679C91E8-F922-8E3B-E3E0-C4BF13D8119D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01C6FF-B16E-0EA4-2778-805A1FD38A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0A91CB-DEC9-68B0-DE34-AF40F846D7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this session will enable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practical framework for the consultation — not a memorisation exercise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430000"/>
            <a:ext cx="11017251" cy="61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400" b="1" dirty="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  </a:t>
            </a:r>
            <a:r>
              <a:rPr sz="1150" b="1" dirty="0" err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Recognise</a:t>
            </a:r>
            <a:r>
              <a:rPr sz="1150" b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the cardiovascular phenotypes of medicine-related harm — rhythm, muscle, valves, arteries</a:t>
            </a:r>
            <a:r>
              <a:rPr lang="en-GB" sz="1150" b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fluid retention</a:t>
            </a:r>
            <a:endParaRPr sz="1150" b="1" dirty="0">
              <a:solidFill>
                <a:srgbClr val="193B4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87376" y="2135000"/>
            <a:ext cx="11017251" cy="610000"/>
          </a:xfrm>
          <a:prstGeom prst="roundRect">
            <a:avLst>
              <a:gd name="adj" fmla="val 8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400" b="1" dirty="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  </a:t>
            </a:r>
            <a:r>
              <a:rPr sz="1150" b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Identify the high-yield QT-prolonging medicines, and the patients in whom they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87376" y="2840000"/>
            <a:ext cx="11017251" cy="61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4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   </a:t>
            </a: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Apply a structured response to a prolonged QT interval — at 480 ms and at 500 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7376" y="3545000"/>
            <a:ext cx="11017251" cy="610000"/>
          </a:xfrm>
          <a:prstGeom prst="roundRect">
            <a:avLst>
              <a:gd name="adj" fmla="val 8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4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   </a:t>
            </a: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Recognise the cardiovascular toxicities of modern cancer therapy, and the one that is an emergency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7376" y="4250000"/>
            <a:ext cx="11017251" cy="61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4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   </a:t>
            </a: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Know when to stop, when to monitor, when to refer — and who to telephone before the patient leaves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7376" y="5170000"/>
            <a:ext cx="11017251" cy="640000"/>
          </a:xfrm>
          <a:prstGeom prst="roundRect">
            <a:avLst>
              <a:gd name="adj" fmla="val 9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ctr">
              <a:lnSpc>
                <a:spcPct val="125000"/>
              </a:lnSpc>
            </a:pPr>
            <a:r>
              <a:rPr sz="1050" b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Everything in this talk is a decision you can make in a ten-minute appointment with a computer, a phlebotomy form and a telephone.</a:t>
            </a:r>
          </a:p>
        </p:txBody>
      </p:sp>
      <p:sp>
        <p:nvSpPr>
          <p:cNvPr id="10" name="RCGP footer bar">
            <a:extLst>
              <a:ext uri="{FF2B5EF4-FFF2-40B4-BE49-F238E27FC236}">
                <a16:creationId xmlns:a16="http://schemas.microsoft.com/office/drawing/2014/main" id="{69A0C78C-9F53-7A88-E938-0B6D08389EFF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791921-BB75-20E9-963C-1B403D9AD7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CB3FDAF-8132-0008-6D3F-E26B84B761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survivor sitting in front of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Long-term care — the review that has no other owner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400000"/>
            <a:ext cx="5358625" cy="220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annual review the guideline mandates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Blood pressure · lipids · HbA1c · ECG · natriuretic peptide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Clinical review of symptoms and exercise tolerance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Active management of smoking, weight, alcohol and exercise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Class I recommendation for anyone treated with a potentially cardiotoxic drug, or with radiotherapy exposing the heart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46001" y="1400000"/>
            <a:ext cx="5358625" cy="2200000"/>
          </a:xfrm>
          <a:prstGeom prst="roundRect">
            <a:avLst>
              <a:gd name="adj" fmla="val 8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exposures worth coding in the record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Cumulative anthracycline dose, especially 250 mg/m² doxorubicin-equivalent or more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Left-sided breast radiotherapy; mediastinal radiotherapy for Hodgkin lymphoma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Trastuzumab, particularly sequentially after an anthracycline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Any cancer treated in childhood; any cardiac dysfunction documented during treatment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87376" y="3760000"/>
            <a:ext cx="3512417" cy="90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0000" tIns="170000" rIns="200000" bIns="170000" rtlCol="0" anchor="t"/>
          <a:lstStyle/>
          <a:p>
            <a:pPr algn="l">
              <a:lnSpc>
                <a:spcPct val="110000"/>
              </a:lnSpc>
              <a:spcAft>
                <a:spcPts val="500"/>
              </a:spcAft>
            </a:pPr>
            <a:r>
              <a:rPr sz="10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NT-proBNP  &gt; 2,000 ng/L</a:t>
            </a:r>
          </a:p>
          <a:p>
            <a:pPr algn="l">
              <a:lnSpc>
                <a:spcPct val="120000"/>
              </a:lnSpc>
            </a:pP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Specialist assessment and echocardiography within 2 weeks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39793" y="3760000"/>
            <a:ext cx="3512417" cy="900000"/>
          </a:xfrm>
          <a:prstGeom prst="roundRect">
            <a:avLst>
              <a:gd name="adj" fmla="val 7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0000" tIns="170000" rIns="200000" bIns="170000" rtlCol="0" anchor="t"/>
          <a:lstStyle/>
          <a:p>
            <a:pPr algn="l">
              <a:lnSpc>
                <a:spcPct val="110000"/>
              </a:lnSpc>
              <a:spcAft>
                <a:spcPts val="500"/>
              </a:spcAft>
            </a:pPr>
            <a:r>
              <a:rPr sz="10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NT-proBNP  400 – 2,000</a:t>
            </a:r>
          </a:p>
          <a:p>
            <a:pPr algn="l">
              <a:lnSpc>
                <a:spcPct val="120000"/>
              </a:lnSpc>
            </a:pP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Specialist assessment and echocardiography within 6 weeks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92210" y="3760000"/>
            <a:ext cx="3512417" cy="900000"/>
          </a:xfrm>
          <a:prstGeom prst="roundRect">
            <a:avLst>
              <a:gd name="adj" fmla="val 7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0000" tIns="170000" rIns="200000" bIns="170000" rtlCol="0" anchor="t"/>
          <a:lstStyle/>
          <a:p>
            <a:pPr algn="l">
              <a:lnSpc>
                <a:spcPct val="110000"/>
              </a:lnSpc>
              <a:spcAft>
                <a:spcPts val="500"/>
              </a:spcAft>
            </a:pPr>
            <a:r>
              <a:rPr sz="100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NT-proBNP  &lt; 400 ng/L</a:t>
            </a:r>
          </a:p>
          <a:p>
            <a:pPr algn="l">
              <a:lnSpc>
                <a:spcPct val="120000"/>
              </a:lnSpc>
            </a:pPr>
            <a:r>
              <a:rPr sz="850" b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Heart failure less likely — but keep the differential wide: anaemia, effusion, PE, radiation lung fibrosis, drug-induced ILD, recurrence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7376" y="4800000"/>
            <a:ext cx="11017251" cy="1080000"/>
          </a:xfrm>
          <a:prstGeom prst="roundRect">
            <a:avLst>
              <a:gd name="adj" fmla="val 9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blind spot</a:t>
            </a:r>
          </a:p>
          <a:p>
            <a:pPr algn="l">
              <a:lnSpc>
                <a:spcPct val="125000"/>
              </a:lnSpc>
            </a:pP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normal NT-proBNP does not exclude cancer-therapy-related cardiac dysfunction. The ESC now grades it, and mild disease is defined by a fall in global longitudinal strain of more than 15% with a completely normal ejection fraction — invisible to a natriuretic peptide and to a standard echo report. If the pre-test probability is high, ask for an echo with strain, or refer, whatever the blood test says.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NICE NG106  ·  2022 ESC Guidelines on cardio-oncology  ·  BSE/BCOS echocardiography guideline, JACC CardioOncol 2021;3:1–16</a:t>
            </a:r>
          </a:p>
        </p:txBody>
      </p:sp>
      <p:sp>
        <p:nvSpPr>
          <p:cNvPr id="11" name="RCGP footer bar">
            <a:extLst>
              <a:ext uri="{FF2B5EF4-FFF2-40B4-BE49-F238E27FC236}">
                <a16:creationId xmlns:a16="http://schemas.microsoft.com/office/drawing/2014/main" id="{26F61170-C9D8-DB6E-7770-1D2DB560DBA8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468633-408E-1B99-B9CE-249F37B7C8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43E09E-243B-8FB1-335D-5A9386EF6E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266" y="2450000"/>
            <a:ext cx="10299469" cy="900000"/>
          </a:xfrm>
        </p:spPr>
        <p:txBody>
          <a:bodyPr wrap="square"/>
          <a:lstStyle/>
          <a:p>
            <a:r>
              <a:rPr sz="40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do we miss?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946266" y="3450000"/>
            <a:ext cx="10299468" cy="700000"/>
          </a:xfrm>
        </p:spPr>
        <p:txBody>
          <a:bodyPr wrap="square"/>
          <a:lstStyle/>
          <a:p>
            <a:r>
              <a:rPr sz="220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 what would help us recognise it?</a:t>
            </a:r>
          </a:p>
        </p:txBody>
      </p:sp>
      <p:sp>
        <p:nvSpPr>
          <p:cNvPr id="4" name="RCGP footer bar">
            <a:extLst>
              <a:ext uri="{FF2B5EF4-FFF2-40B4-BE49-F238E27FC236}">
                <a16:creationId xmlns:a16="http://schemas.microsoft.com/office/drawing/2014/main" id="{A604A668-D920-5884-8960-B4B54E2061A6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B86D6D-AC2D-4F11-4F5F-EC7B3E1E92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EF6985-1B89-B14C-6DBF-9D6B95F1E0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Seven things to take back to the surgery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87376" y="1330000"/>
            <a:ext cx="11017251" cy="600000"/>
          </a:xfrm>
          <a:prstGeom prst="roundRect">
            <a:avLst>
              <a:gd name="adj" fmla="val 9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20000" rIns="230000" bIns="120000" rtlCol="0" anchor="ctr"/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 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Before a Known Risk drug, ask one question: has this patient any repolarisation reserve left? Age, sex, potassium, magnesium, pulse — and what they are already taking.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995000"/>
            <a:ext cx="11017251" cy="600000"/>
          </a:xfrm>
          <a:prstGeom prst="roundRect">
            <a:avLst>
              <a:gd name="adj" fmla="val 9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20000" rIns="230000" bIns="120000" rtlCol="0" anchor="ctr"/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 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Correct the potassium and the magnesium before you blame the drug — and remember potassium will not correct until magnesium is replete.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87376" y="2660000"/>
            <a:ext cx="11017251" cy="600000"/>
          </a:xfrm>
          <a:prstGeom prst="roundRect">
            <a:avLst>
              <a:gd name="adj" fmla="val 9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20000" rIns="230000" bIns="120000" rtlCol="0" anchor="ctr"/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  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Over 500 ms, or 60 ms up from baseline: stop and refer. Gradually for citalopram and escitalopram. Never for clozapine without speaking to psychiatry.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87376" y="3325000"/>
            <a:ext cx="11017251" cy="600000"/>
          </a:xfrm>
          <a:prstGeom prst="roundRect">
            <a:avLst>
              <a:gd name="adj" fmla="val 9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20000" rIns="230000" bIns="120000" rtlCol="0" anchor="ctr"/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  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Topical clotrimazole instead of fluconazole. Doxycycline instead of clarithromycin. Sertraline instead of citalopram. Cyclizine instead of ondansetron.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7376" y="3990000"/>
            <a:ext cx="11017251" cy="600000"/>
          </a:xfrm>
          <a:prstGeom prst="roundRect">
            <a:avLst>
              <a:gd name="adj" fmla="val 9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20000" rIns="230000" bIns="120000" rtlCol="0" anchor="ctr"/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  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When a heart failure patient decompensates, read the repeat screen first: an NSAID, a steroid course, pioglitazone or a rate-limiting calcium blocker.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7376" y="4655000"/>
            <a:ext cx="11017251" cy="600000"/>
          </a:xfrm>
          <a:prstGeom prst="roundRect">
            <a:avLst>
              <a:gd name="adj" fmla="val 9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20000" rIns="230000" bIns="120000" rtlCol="0" anchor="ctr"/>
          <a:lstStyle/>
          <a:p>
            <a:pPr algn="l">
              <a:lnSpc>
                <a:spcPct val="120000"/>
              </a:lnSpc>
            </a:pPr>
            <a:r>
              <a:rPr sz="1300" b="1" dirty="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     </a:t>
            </a:r>
            <a:r>
              <a:rPr sz="98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Diclofenac carries </a:t>
            </a:r>
            <a:r>
              <a:rPr sz="980" b="0" dirty="0" err="1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coxib</a:t>
            </a:r>
            <a:r>
              <a:rPr sz="98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-level risk and is contraindicated in arterial disease and heart failure. No oral NSAID is safe in heart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failure .</a:t>
            </a:r>
            <a:endParaRPr sz="980" b="0" dirty="0">
              <a:solidFill>
                <a:srgbClr val="202428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87376" y="5320000"/>
            <a:ext cx="11017251" cy="600000"/>
          </a:xfrm>
          <a:prstGeom prst="roundRect">
            <a:avLst>
              <a:gd name="adj" fmla="val 9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20000" rIns="230000" bIns="120000" rtlCol="0" anchor="ctr"/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     </a:t>
            </a:r>
            <a:r>
              <a:rPr sz="98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Any cardiac symptom in a patient on a checkpoint inhibitor is a same-day emergency. And every cancer survivor needs an annual cardiovascular review that nobody else is going to do.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7376" y="5990000"/>
            <a:ext cx="11017251" cy="1384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900" b="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 Ravi Assomull  ·  Consultant Cardiologist  ·  68 Harley Street, London  ·  cardiologist.london</a:t>
            </a:r>
          </a:p>
        </p:txBody>
      </p:sp>
      <p:sp>
        <p:nvSpPr>
          <p:cNvPr id="11" name="RCGP footer bar">
            <a:extLst>
              <a:ext uri="{FF2B5EF4-FFF2-40B4-BE49-F238E27FC236}">
                <a16:creationId xmlns:a16="http://schemas.microsoft.com/office/drawing/2014/main" id="{685C034A-2E2D-6D84-DDEB-084765E2F466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4A3F41-F22F-01F3-FA8B-6CFC908098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7BE976-3927-EDAF-E950-0D872D27E0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Where to look things up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Resources and key references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400000"/>
            <a:ext cx="5358625" cy="235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Tools worth a bookmark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crediblemeds.org — the QTdrugs lists, and Therapeutic Options for QT-sparing alternatives. Free, registration required, revised three to four times a year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medsafetyscan.org — enter a whole medication list plus risk factors, and get a combined assessment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sps.nhs.uk — NHS Specialist Pharmacy Service: managing medicines associated with QT prolongation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brugadadrugs.org — for the patient with Brugada syndrome or a family history of sudden death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46001" y="1400000"/>
            <a:ext cx="5358625" cy="2350000"/>
          </a:xfrm>
          <a:prstGeom prst="roundRect">
            <a:avLst>
              <a:gd name="adj" fmla="val 8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Guidelines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2022 ESC Guidelines on cardio-oncology. Eur Heart J 2022;43:4229–4361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MHRA Drug Safety Update archive at gov.uk — citalopram 2011, domperidone 2014, hydroxyzine 2015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Page RL et al. Drugs that may cause or exacerbate heart failure. Circulation 2016;134:e32–e69</a:t>
            </a:r>
          </a:p>
          <a:p>
            <a:pPr algn="l">
              <a:lnSpc>
                <a:spcPct val="115000"/>
              </a:lnSpc>
              <a:spcAft>
                <a:spcPts val="700"/>
              </a:spcAft>
            </a:pPr>
            <a:r>
              <a:rPr sz="9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9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NICE NG106 — chronic heart failure diagnosis and management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87376" y="3900000"/>
            <a:ext cx="11017251" cy="1950000"/>
          </a:xfrm>
          <a:prstGeom prst="roundRect">
            <a:avLst>
              <a:gd name="adj" fmla="val 9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Selected evidence cited in this talk</a:t>
            </a:r>
          </a:p>
          <a:p>
            <a:pPr algn="l">
              <a:lnSpc>
                <a:spcPct val="125000"/>
              </a:lnSpc>
            </a:pP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Pirmohamed M et al. BMJ 2004;329:15–19  ·  Osanlou R et al. BMJ Open 2022;12:e055551  ·  Onakpoya IJ et al. BMC Med 2016;14:10  ·  Roden DM. JACC 2016;67:1639–50  ·  Drew BJ et al. Circulation 2010;121:1047–60  ·  Sarganas G et al. Europace 2014;16:101–8  ·  Vandenberk B et al. JAHA 2016;5:e003264  ·  Isaksen JL et al. Europace 2023;25:euad213  ·  Bogossian H et al. Heart Rhythm 2014;11:2273–7  ·  Tisdale JE et al. Circ Cardiovasc Qual Outcomes 2013;6:479–87  ·  Garg D et al. Fam Pract 2026;43:cmag048  ·  Bhala N et al. Lancet 2013;382:769–79  ·  Voskoboinik A et al. NEJM 2020  ·  Siskind D et al. ANZJP 2020  ·  Connolly HM et al. NEJM 1997;337:581  ·  Zanettini R et al. NEJM 2007;356:39  ·  Mahmood SS et al. JACC 2018;71:1755–64  ·  Salem J-E et al. Lancet Oncol 2018;19:1579–89  ·  Strongman H et al. Lancet 2019;394:1041–54  ·  Lyon AR et al. Eur Heart J 2022;43:4229–4361</a:t>
            </a:r>
          </a:p>
        </p:txBody>
      </p:sp>
      <p:sp>
        <p:nvSpPr>
          <p:cNvPr id="7" name="RCGP footer bar">
            <a:extLst>
              <a:ext uri="{FF2B5EF4-FFF2-40B4-BE49-F238E27FC236}">
                <a16:creationId xmlns:a16="http://schemas.microsoft.com/office/drawing/2014/main" id="{84DD24A5-B75C-0107-42C4-43BE19D7BE3B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0D36A8-B2D9-0296-9D17-B798D4AAC6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F975B1-034D-8D91-E9B8-07293637E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266" y="2330000"/>
            <a:ext cx="10299469" cy="900000"/>
          </a:xfrm>
        </p:spPr>
        <p:txBody>
          <a:bodyPr wrap="square"/>
          <a:lstStyle/>
          <a:p>
            <a:r>
              <a:rPr sz="36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common is this?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6266" y="1900000"/>
            <a:ext cx="30000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01</a:t>
            </a:r>
          </a:p>
        </p:txBody>
      </p:sp>
      <p:sp>
        <p:nvSpPr>
          <p:cNvPr id="3" name="RCGP footer bar">
            <a:extLst>
              <a:ext uri="{FF2B5EF4-FFF2-40B4-BE49-F238E27FC236}">
                <a16:creationId xmlns:a16="http://schemas.microsoft.com/office/drawing/2014/main" id="{9E71E7E2-A001-1563-54E4-BABF50F130BB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AAF0CF-3ACE-33B4-0E43-52ADC36AEF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F86E64-C466-4818-77C7-287D8C5A28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Adverse drug reactions put people in hospital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 the drugs responsible are overwhelmingly the ones initiated and continued in primary care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7376" y="1400000"/>
            <a:ext cx="3339083" cy="6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6.5%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7376" y="1980000"/>
            <a:ext cx="3339083" cy="1600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hospital admissions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7376" y="2280000"/>
            <a:ext cx="3339083" cy="48955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8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Prospective study of 18,820 adults, Merseyside. 80% of these ADRs directly caused the admission. Median 8 bed-days; about 4% of bed capacity.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26459" y="1400000"/>
            <a:ext cx="3339083" cy="6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16.5%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26459" y="1980000"/>
            <a:ext cx="3339083" cy="1600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medical admissions (2019)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26459" y="2280000"/>
            <a:ext cx="3339083" cy="48955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8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Repeat study, same city, 1,187 medical admissions. Around 40% judged avoidable. Mean 10.5 medicines against 7.8 in those without an ADR.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65543" y="1400000"/>
            <a:ext cx="3339083" cy="6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Top 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65543" y="1980000"/>
            <a:ext cx="3339083" cy="1600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culprit drug classes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5543" y="2280000"/>
            <a:ext cx="3339083" cy="320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8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Low-dose aspirin, diuretics, warfarin and NSAIDs in 2004. Diuretics were top of the list again in 2019.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87376" y="2900000"/>
            <a:ext cx="11017251" cy="900000"/>
          </a:xfrm>
          <a:prstGeom prst="roundRect">
            <a:avLst>
              <a:gd name="adj" fmla="val 9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500"/>
              </a:spcAft>
            </a:pPr>
            <a:r>
              <a:rPr sz="1000" b="1" dirty="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 careful with the trend</a:t>
            </a:r>
          </a:p>
          <a:p>
            <a:pPr algn="l">
              <a:lnSpc>
                <a:spcPct val="125000"/>
              </a:lnSpc>
            </a:pPr>
            <a:r>
              <a:rPr sz="919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These two figures are not like-for-like: the 2004 study counted ADR-related admissions across all adult admissions; the 2019 study counted medical admissions only, and included ADRs that merely contributed. The direction of travel is real — polypharmacy and multimorbidity — but do not quote it as a straight doubling.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87376" y="3960000"/>
            <a:ext cx="5358625" cy="1150000"/>
          </a:xfrm>
          <a:prstGeom prst="roundRect">
            <a:avLst>
              <a:gd name="adj" fmla="val 8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14% of drug withdrawals are cardiac</a:t>
            </a:r>
          </a:p>
          <a:p>
            <a:pPr algn="l">
              <a:lnSpc>
                <a:spcPct val="115000"/>
              </a:lnSpc>
              <a:spcAft>
                <a:spcPts val="300"/>
              </a:spcAft>
            </a:pPr>
            <a:r>
              <a:rPr sz="919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462 worldwide post-marketing withdrawals 1953–2013, cardiotoxicity was the fourth commonest reason — after liver, immune and neurological harm. Median time from first reported reaction to withdrawal: six years.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46001" y="3960000"/>
            <a:ext cx="5358625" cy="1150000"/>
          </a:xfrm>
          <a:prstGeom prst="roundRect">
            <a:avLst>
              <a:gd name="adj" fmla="val 8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 of 10 US withdrawals, 1997–2000</a:t>
            </a:r>
          </a:p>
          <a:p>
            <a:pPr algn="l">
              <a:lnSpc>
                <a:spcPct val="115000"/>
              </a:lnSpc>
              <a:spcAft>
                <a:spcPts val="300"/>
              </a:spcAft>
            </a:pPr>
            <a:r>
              <a:rPr sz="919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Went for cardiovascular reasons — five of them for torsades de pointes. Eight of the ten posed a greater risk to women than to men. Terfenadine, cisapride, rofecoxib, sibutramine, rosiglitazone: all were once ordinary prescriptions.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7376" y="5320000"/>
            <a:ext cx="11017251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Three of the four leading culprit classes in 2004 were cardiovascular medicines.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Pirmohamed M et al. BMJ 2004;329:15–19  ·  Osanlou R et al. BMJ Open 2022;12:e055551  ·  Onakpoya IJ et al. BMC Medicine 2016;14:10  ·  US GAO-01-286R (2001)</a:t>
            </a:r>
          </a:p>
        </p:txBody>
      </p:sp>
      <p:sp>
        <p:nvSpPr>
          <p:cNvPr id="18" name="RCGP footer bar">
            <a:extLst>
              <a:ext uri="{FF2B5EF4-FFF2-40B4-BE49-F238E27FC236}">
                <a16:creationId xmlns:a16="http://schemas.microsoft.com/office/drawing/2014/main" id="{3A37F356-1CB2-339D-6F6C-DC545440A2C4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B7F506B-EE0E-FE19-4D70-997627B3BC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D3C8A1D-454B-46F6-21FA-E2C7971C3B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Five ways a drug damages the heart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categories overlap, and the mechanisms compound one another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400000"/>
            <a:ext cx="2099450" cy="3320000"/>
          </a:xfrm>
          <a:prstGeom prst="roundRect">
            <a:avLst>
              <a:gd name="adj" fmla="val 6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10000" rIns="210000" bIns="210000" rtlCol="0" anchor="t"/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000" b="0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150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Rhythm &amp; conduction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850" b="0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QT prolongation and torsades · bradycardia and AV block · new atrial fibrillation · </a:t>
            </a:r>
            <a:r>
              <a:rPr sz="850" b="0" dirty="0" err="1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proarrhythmia</a:t>
            </a:r>
            <a:r>
              <a:rPr sz="850" b="0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in the scarred heart</a:t>
            </a:r>
          </a:p>
          <a:p>
            <a:pPr algn="l">
              <a:lnSpc>
                <a:spcPct val="115000"/>
              </a:lnSpc>
            </a:pPr>
            <a:r>
              <a:rPr sz="750" b="1" cap="all" spc="120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Where most primary care risk sits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16826" y="1400000"/>
            <a:ext cx="2099450" cy="3320000"/>
          </a:xfrm>
          <a:prstGeom prst="roundRect">
            <a:avLst>
              <a:gd name="adj" fmla="val 6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10000" rIns="210000" bIns="210000" rtlCol="0" anchor="t"/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000" b="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Myocardium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LV dysfunction, heart failure, myocarditis and cardiomyopathy: anthracyclines, clozapine, alcohol, anabolic steroids, checkpoint inhibitors</a:t>
            </a:r>
          </a:p>
          <a:p>
            <a:pPr algn="l">
              <a:lnSpc>
                <a:spcPct val="115000"/>
              </a:lnSpc>
            </a:pPr>
            <a:r>
              <a:rPr sz="750" b="1" cap="all" spc="12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Often reversible if found early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46276" y="1400000"/>
            <a:ext cx="2099450" cy="3320000"/>
          </a:xfrm>
          <a:prstGeom prst="roundRect">
            <a:avLst>
              <a:gd name="adj" fmla="val 6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10000" rIns="210000" bIns="210000" rtlCol="0" anchor="t"/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000" b="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Valves &amp; pulmonary circulation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5-HT2B agonism produces fibrotic, non-calcific regurgitation: fenfluramines, ergot dopamine agonists, benfluorex</a:t>
            </a:r>
          </a:p>
          <a:p>
            <a:pPr algn="l">
              <a:lnSpc>
                <a:spcPct val="115000"/>
              </a:lnSpc>
            </a:pPr>
            <a:r>
              <a:rPr sz="750" b="1" cap="all" spc="12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Rare now — but a beautiful mechanism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275726" y="1400000"/>
            <a:ext cx="2099450" cy="3320000"/>
          </a:xfrm>
          <a:prstGeom prst="roundRect">
            <a:avLst>
              <a:gd name="adj" fmla="val 6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10000" rIns="210000" bIns="210000" rtlCol="0" anchor="t"/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000" b="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Coronary &amp; vascular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Thrombosis, vasospasm and hypertension: NSAIDs and coxibs, fluoropyrimidines, VEGF inhibitors, triptans, cocaine</a:t>
            </a:r>
          </a:p>
          <a:p>
            <a:pPr algn="l">
              <a:lnSpc>
                <a:spcPct val="115000"/>
              </a:lnSpc>
            </a:pPr>
            <a:r>
              <a:rPr sz="750" b="1" cap="all" spc="12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biggest population-level harm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505176" y="1400000"/>
            <a:ext cx="2099450" cy="3320000"/>
          </a:xfrm>
          <a:prstGeom prst="roundRect">
            <a:avLst>
              <a:gd name="adj" fmla="val 6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10000" tIns="210000" rIns="210000" bIns="210000" rtlCol="0" anchor="t"/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000" b="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15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Fluid &amp; metabolic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8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Sodium and water retention, renal impairment, potassium and magnesium depletion: diuretics, NSAIDs, steroids, PPIs</a:t>
            </a:r>
          </a:p>
          <a:p>
            <a:pPr algn="l">
              <a:lnSpc>
                <a:spcPct val="115000"/>
              </a:lnSpc>
            </a:pPr>
            <a:r>
              <a:rPr sz="750" b="1" cap="all" spc="120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enabler behind the other four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7376" y="4870000"/>
            <a:ext cx="11017251" cy="700000"/>
          </a:xfrm>
          <a:prstGeom prst="roundRect">
            <a:avLst>
              <a:gd name="adj" fmla="val 9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25000"/>
              </a:lnSpc>
            </a:pPr>
            <a:r>
              <a:rPr sz="10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weighting today is deliberate: most of the talk sits in the first box, because most of what you prescribe sits there too. And at every consultation, one question — could this be the drug chart rather than the disease?</a:t>
            </a:r>
          </a:p>
        </p:txBody>
      </p:sp>
      <p:sp>
        <p:nvSpPr>
          <p:cNvPr id="10" name="RCGP footer bar">
            <a:extLst>
              <a:ext uri="{FF2B5EF4-FFF2-40B4-BE49-F238E27FC236}">
                <a16:creationId xmlns:a16="http://schemas.microsoft.com/office/drawing/2014/main" id="{A0608ED9-F60F-46A4-C14C-2F99E0F1F9D2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872348-84AC-562B-1B69-6452206607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42DDB4-94C5-DD2B-6A9B-BD27D64AAF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266" y="2330000"/>
            <a:ext cx="10299469" cy="900000"/>
          </a:xfrm>
        </p:spPr>
        <p:txBody>
          <a:bodyPr wrap="square"/>
          <a:lstStyle/>
          <a:p>
            <a:r>
              <a:rPr sz="360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Drug-induced arrhythmia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946266" y="3300000"/>
            <a:ext cx="10299468" cy="700000"/>
          </a:xfrm>
        </p:spPr>
        <p:txBody>
          <a:bodyPr wrap="square"/>
          <a:lstStyle/>
          <a:p>
            <a:r>
              <a:rPr sz="150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QT interval — mechanism, the drug list, and what to do when it is long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6266" y="1900000"/>
            <a:ext cx="30000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02</a:t>
            </a:r>
          </a:p>
        </p:txBody>
      </p:sp>
      <p:sp>
        <p:nvSpPr>
          <p:cNvPr id="5" name="RCGP footer bar">
            <a:extLst>
              <a:ext uri="{FF2B5EF4-FFF2-40B4-BE49-F238E27FC236}">
                <a16:creationId xmlns:a16="http://schemas.microsoft.com/office/drawing/2014/main" id="{6672968F-8C02-1AAC-26B3-5AAFCCE7F943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43CB12-DA57-AE58-9AF4-5A14FC0B14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1E3CF7-3A11-FCB2-B40C-7FEA6FB117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Margaret, 82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Case one — telephone consultation, Tuesday morning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430000"/>
            <a:ext cx="4900000" cy="2350000"/>
          </a:xfrm>
          <a:prstGeom prst="roundRect">
            <a:avLst>
              <a:gd name="adj" fmla="val 5000"/>
            </a:avLst>
          </a:prstGeom>
          <a:solidFill>
            <a:srgbClr val="193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60000" tIns="240000" rIns="260000" bIns="240000" rtlCol="0" anchor="t"/>
          <a:lstStyle/>
          <a:p>
            <a:pPr algn="l">
              <a:spcAft>
                <a:spcPts val="800"/>
              </a:spcAft>
            </a:pPr>
            <a:r>
              <a:rPr sz="850" b="1" cap="all" spc="120" dirty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CALL</a:t>
            </a:r>
          </a:p>
          <a:p>
            <a:pPr algn="l">
              <a:lnSpc>
                <a:spcPct val="130000"/>
              </a:lnSpc>
              <a:spcAft>
                <a:spcPts val="800"/>
              </a:spcAft>
            </a:pPr>
            <a:r>
              <a:rPr sz="1100" b="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Productive cough, feels rotten, temperature 38.1 °C. Three days of loose stool last week. She sounds tired but not unwell enough for admission.</a:t>
            </a:r>
          </a:p>
          <a:p>
            <a:pPr algn="l">
              <a:lnSpc>
                <a:spcPct val="130000"/>
              </a:lnSpc>
            </a:pPr>
            <a:r>
              <a:rPr sz="1100" b="0" i="1" dirty="0">
                <a:solidFill>
                  <a:srgbClr val="EEE7E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 are minded to give her an antibiotic.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87376" y="3900000"/>
            <a:ext cx="4900000" cy="140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5875">
            <a:solidFill>
              <a:srgbClr val="D2AA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60000" tIns="230000" rIns="260000" bIns="230000" rtlCol="0" anchor="t"/>
          <a:lstStyle/>
          <a:p>
            <a:pPr algn="l">
              <a:spcAft>
                <a:spcPts val="800"/>
              </a:spcAft>
            </a:pPr>
            <a:r>
              <a:rPr sz="950" b="1">
                <a:solidFill>
                  <a:srgbClr val="A8824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prescription you are about to write</a:t>
            </a:r>
          </a:p>
          <a:p>
            <a:pPr algn="l">
              <a:lnSpc>
                <a:spcPct val="105000"/>
              </a:lnSpc>
            </a:pPr>
            <a:r>
              <a:rPr sz="19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Clarithromycin 500 mg bd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37376" y="1430000"/>
            <a:ext cx="5867251" cy="3870000"/>
          </a:xfrm>
          <a:prstGeom prst="roundRect">
            <a:avLst>
              <a:gd name="adj" fmla="val 8000"/>
            </a:avLst>
          </a:prstGeom>
          <a:solidFill>
            <a:srgbClr val="F7F3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200" b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Her repeat prescriptions</a:t>
            </a:r>
          </a:p>
          <a:p>
            <a:pPr algn="l">
              <a:lnSpc>
                <a:spcPct val="115000"/>
              </a:lnSpc>
              <a:spcAft>
                <a:spcPts val="900"/>
              </a:spcAft>
            </a:pPr>
            <a:r>
              <a:rPr sz="10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Bendroflumethiazide 2.5 mg — for hypertension</a:t>
            </a:r>
          </a:p>
          <a:p>
            <a:pPr algn="l">
              <a:lnSpc>
                <a:spcPct val="115000"/>
              </a:lnSpc>
              <a:spcAft>
                <a:spcPts val="900"/>
              </a:spcAft>
            </a:pPr>
            <a:r>
              <a:rPr sz="10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Citalopram 20 mg — started after her husband died</a:t>
            </a:r>
          </a:p>
          <a:p>
            <a:pPr algn="l">
              <a:lnSpc>
                <a:spcPct val="115000"/>
              </a:lnSpc>
              <a:spcAft>
                <a:spcPts val="900"/>
              </a:spcAft>
            </a:pPr>
            <a:r>
              <a:rPr sz="10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Omeprazole 20 mg — on it for years, nobody has reviewed it</a:t>
            </a:r>
          </a:p>
          <a:p>
            <a:pPr algn="l">
              <a:lnSpc>
                <a:spcPct val="115000"/>
              </a:lnSpc>
              <a:spcAft>
                <a:spcPts val="900"/>
              </a:spcAft>
            </a:pPr>
            <a:r>
              <a:rPr sz="10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Donepezil 10 mg — early Alzheimer’s disease</a:t>
            </a:r>
          </a:p>
          <a:p>
            <a:pPr algn="l">
              <a:lnSpc>
                <a:spcPct val="115000"/>
              </a:lnSpc>
              <a:spcAft>
                <a:spcPts val="900"/>
              </a:spcAft>
            </a:pPr>
            <a:r>
              <a:rPr sz="1050" b="1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  </a:t>
            </a:r>
            <a:r>
              <a:rPr sz="105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Furosemide 20 mg — added by the heart failure nurse in March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7376" y="5480000"/>
            <a:ext cx="11017251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Hold that thought. We come back to Margaret at the end of this section.</a:t>
            </a:r>
          </a:p>
        </p:txBody>
      </p:sp>
      <p:sp>
        <p:nvSpPr>
          <p:cNvPr id="8" name="RCGP footer bar">
            <a:extLst>
              <a:ext uri="{FF2B5EF4-FFF2-40B4-BE49-F238E27FC236}">
                <a16:creationId xmlns:a16="http://schemas.microsoft.com/office/drawing/2014/main" id="{B7BE85B3-1135-802E-8869-5A4505F9C1F0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FC1D9A-9C4A-71C7-B4C3-BA2860D88C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239CC8-9D75-354B-E376-892A7E449C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6" y="300000"/>
            <a:ext cx="10381528" cy="500000"/>
          </a:xfrm>
        </p:spPr>
        <p:txBody>
          <a:bodyPr wrap="square"/>
          <a:lstStyle/>
          <a:p>
            <a:r>
              <a:rPr sz="250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One channel explains almost the whole drug list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4"/>
          </p:nvPr>
        </p:nvSpPr>
        <p:spPr>
          <a:xfrm>
            <a:off x="576939" y="860000"/>
            <a:ext cx="11017251" cy="340000"/>
          </a:xfrm>
        </p:spPr>
        <p:txBody>
          <a:bodyPr wrap="square"/>
          <a:lstStyle/>
          <a:p>
            <a:r>
              <a:rPr sz="1250">
                <a:solidFill>
                  <a:srgbClr val="4B6E7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Mechanism — and the idea that makes the rest of this section make sense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7376" y="1430000"/>
            <a:ext cx="2514312" cy="162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0000" tIns="210000" rIns="220000" bIns="210000" rtlCol="0" anchor="t"/>
          <a:lstStyle/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GB" sz="1700" b="0" dirty="0" err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iKr</a:t>
            </a:r>
            <a:r>
              <a:rPr lang="en-GB" sz="1700" b="0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channel blockade</a:t>
            </a:r>
            <a:endParaRPr sz="1700" b="0" dirty="0">
              <a:solidFill>
                <a:srgbClr val="193B4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>
              <a:lnSpc>
                <a:spcPct val="125000"/>
              </a:lnSpc>
            </a:pPr>
            <a:r>
              <a:rPr sz="9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drug blocks the </a:t>
            </a:r>
            <a:r>
              <a:rPr sz="900" b="0" dirty="0" err="1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IKr</a:t>
            </a:r>
            <a:r>
              <a:rPr sz="9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potassium channel — a large, greasy binding pocket that is promiscuous for lipophilic basic molecules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1688" y="2050000"/>
            <a:ext cx="32000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→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21688" y="1430000"/>
            <a:ext cx="2514312" cy="162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0000" tIns="210000" rIns="220000" bIns="210000" rtlCol="0" anchor="t"/>
          <a:lstStyle/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7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Delay</a:t>
            </a:r>
          </a:p>
          <a:p>
            <a:pPr algn="l">
              <a:lnSpc>
                <a:spcPct val="125000"/>
              </a:lnSpc>
            </a:pP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Repolarisation is delayed. The action potential lengthens. The QT interval on the surface ECG grows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36000" y="2050000"/>
            <a:ext cx="32000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56001" y="1430000"/>
            <a:ext cx="2514312" cy="162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0000" tIns="210000" rIns="220000" bIns="210000" rtlCol="0" anchor="t"/>
          <a:lstStyle/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lang="en-GB" sz="1700" b="0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Early After Depolarisation (EAD)</a:t>
            </a:r>
            <a:endParaRPr sz="1700" b="0" dirty="0">
              <a:solidFill>
                <a:srgbClr val="193B4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>
              <a:lnSpc>
                <a:spcPct val="125000"/>
              </a:lnSpc>
            </a:pPr>
            <a:r>
              <a:rPr sz="9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Calcium channels recover and reopen — early </a:t>
            </a:r>
            <a:r>
              <a:rPr sz="900" b="0" dirty="0" err="1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afterdepolarisations</a:t>
            </a:r>
            <a:r>
              <a:rPr sz="90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seen as an ectopic falling on the T wave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70313" y="2050000"/>
            <a:ext cx="32000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0">
                <a:solidFill>
                  <a:srgbClr val="D2AA6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90314" y="1430000"/>
            <a:ext cx="2514312" cy="1620000"/>
          </a:xfrm>
          <a:prstGeom prst="roundRect">
            <a:avLst>
              <a:gd name="adj" fmla="val 7000"/>
            </a:avLst>
          </a:prstGeom>
          <a:solidFill>
            <a:srgbClr val="E3EB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0000" tIns="210000" rIns="220000" bIns="210000" rtlCol="0" anchor="t"/>
          <a:lstStyle/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700" b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TdP</a:t>
            </a:r>
          </a:p>
          <a:p>
            <a:pPr algn="l">
              <a:lnSpc>
                <a:spcPct val="125000"/>
              </a:lnSpc>
            </a:pPr>
            <a:r>
              <a:rPr sz="900" b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Trigger meets dispersed repolarisation: torsades de pointes. Usually syncope; sometimes ventricular fibrillation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7376" y="3260000"/>
            <a:ext cx="11017251" cy="1450000"/>
          </a:xfrm>
          <a:prstGeom prst="roundRect">
            <a:avLst>
              <a:gd name="adj" fmla="val 8000"/>
            </a:avLst>
          </a:prstGeom>
          <a:solidFill>
            <a:srgbClr val="EEE7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30000" tIns="184000" rIns="230000" bIns="184000" rtlCol="0" anchor="t"/>
          <a:lstStyle/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sz="1150" b="1" dirty="0" err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Repolarisation</a:t>
            </a:r>
            <a:r>
              <a:rPr sz="1150" b="1" dirty="0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reserve — why most people come to no harm, and some do</a:t>
            </a:r>
          </a:p>
          <a:p>
            <a:pPr algn="l">
              <a:lnSpc>
                <a:spcPct val="115000"/>
              </a:lnSpc>
              <a:spcAft>
                <a:spcPts val="300"/>
              </a:spcAft>
            </a:pPr>
            <a:r>
              <a:rPr sz="980" b="0" dirty="0" err="1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Repolarisation</a:t>
            </a:r>
            <a:r>
              <a:rPr sz="98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is delivered by several redundant outward currents, not one. Block </a:t>
            </a:r>
            <a:r>
              <a:rPr sz="980" b="0" dirty="0" err="1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IKr</a:t>
            </a:r>
            <a:r>
              <a:rPr sz="98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and the others normally take up the slack — which is why most people given a QT-prolonging drug lengthen their QT by a few milliseconds and come to no harm. Reserve is spent by low potassium and magnesium, bradycardia, structural heart disease, female sex, older age</a:t>
            </a:r>
            <a:r>
              <a:rPr lang="en-GB" sz="980" b="0" dirty="0">
                <a:solidFill>
                  <a:srgbClr val="2024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sz="980" b="0" dirty="0">
              <a:solidFill>
                <a:srgbClr val="202428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7376" y="4900000"/>
            <a:ext cx="11017251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1">
                <a:solidFill>
                  <a:srgbClr val="193B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“The drug does not cause torsades. The drug landing on an empty reserve causes torsades.”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7376" y="6210000"/>
            <a:ext cx="11017251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750" b="0">
                <a:solidFill>
                  <a:srgbClr val="7E8B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Roden DM. J Intern Med 2006;259:59–69  ·  Roden DM. JACC 2016;67:1639–50  ·  CredibleMeds clinical overview</a:t>
            </a:r>
          </a:p>
        </p:txBody>
      </p:sp>
      <p:sp>
        <p:nvSpPr>
          <p:cNvPr id="14" name="RCGP footer bar">
            <a:extLst>
              <a:ext uri="{FF2B5EF4-FFF2-40B4-BE49-F238E27FC236}">
                <a16:creationId xmlns:a16="http://schemas.microsoft.com/office/drawing/2014/main" id="{B0C473C5-F332-978B-1ED5-F90988AFFE42}"/>
              </a:ext>
            </a:extLst>
          </p:cNvPr>
          <p:cNvSpPr>
            <a:spLocks noGrp="1"/>
          </p:cNvSpPr>
          <p:nvPr/>
        </p:nvSpPr>
        <p:spPr>
          <a:xfrm>
            <a:off x="1200150" y="6457950"/>
            <a:ext cx="9620250" cy="400050"/>
          </a:xfrm>
          <a:prstGeom prst="rect">
            <a:avLst/>
          </a:prstGeom>
          <a:solidFill>
            <a:srgbClr val="1059A9"/>
          </a:solidFill>
          <a:ln w="0">
            <a:noFill/>
            <a:prstDash val="solid"/>
          </a:ln>
        </p:spPr>
        <p:txBody>
          <a:bodyPr/>
          <a:lstStyle/>
          <a:p>
            <a:endParaRPr lang="en-US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D002A27-7B9F-BD63-F2D2-EF07F5773B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" b="142"/>
          <a:stretch>
            <a:fillRect/>
          </a:stretch>
        </p:blipFill>
        <p:spPr>
          <a:xfrm>
            <a:off x="0" y="6457950"/>
            <a:ext cx="1200150" cy="4000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6EB21D0-06B8-A923-FAE1-D10E050083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" b="142"/>
          <a:stretch>
            <a:fillRect/>
          </a:stretch>
        </p:blipFill>
        <p:spPr>
          <a:xfrm>
            <a:off x="10820400" y="6457950"/>
            <a:ext cx="1371600" cy="4000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R RAVI">
      <a:dk1>
        <a:srgbClr val="202428"/>
      </a:dk1>
      <a:lt1>
        <a:srgbClr val="FFFFFF"/>
      </a:lt1>
      <a:dk2>
        <a:srgbClr val="CFDAE1"/>
      </a:dk2>
      <a:lt2>
        <a:srgbClr val="EEE7E2"/>
      </a:lt2>
      <a:accent1>
        <a:srgbClr val="D7CBC2"/>
      </a:accent1>
      <a:accent2>
        <a:srgbClr val="193B43"/>
      </a:accent2>
      <a:accent3>
        <a:srgbClr val="C1D3D7"/>
      </a:accent3>
      <a:accent4>
        <a:srgbClr val="D2AA69"/>
      </a:accent4>
      <a:accent5>
        <a:srgbClr val="193B42"/>
      </a:accent5>
      <a:accent6>
        <a:srgbClr val="4B6E77"/>
      </a:accent6>
      <a:hlink>
        <a:srgbClr val="4B6E77"/>
      </a:hlink>
      <a:folHlink>
        <a:srgbClr val="4B6E77"/>
      </a:folHlink>
    </a:clrScheme>
    <a:fontScheme name="RAVI">
      <a:majorFont>
        <a:latin typeface="Nyght Serif Medium"/>
        <a:ea typeface=""/>
        <a:cs typeface=""/>
      </a:majorFont>
      <a:minorFont>
        <a:latin typeface="General Sans"/>
        <a:ea typeface=""/>
        <a:cs typeface=""/>
      </a:minorFont>
    </a:fontScheme>
    <a:fmtScheme name="DR RAVI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DR RAVI">
      <a:dk1>
        <a:srgbClr val="202428"/>
      </a:dk1>
      <a:lt1>
        <a:srgbClr val="FFFFFF"/>
      </a:lt1>
      <a:dk2>
        <a:srgbClr val="CFDAE1"/>
      </a:dk2>
      <a:lt2>
        <a:srgbClr val="EEE7E2"/>
      </a:lt2>
      <a:accent1>
        <a:srgbClr val="D7CBC2"/>
      </a:accent1>
      <a:accent2>
        <a:srgbClr val="193B43"/>
      </a:accent2>
      <a:accent3>
        <a:srgbClr val="C1D3D7"/>
      </a:accent3>
      <a:accent4>
        <a:srgbClr val="D2AA69"/>
      </a:accent4>
      <a:accent5>
        <a:srgbClr val="193B42"/>
      </a:accent5>
      <a:accent6>
        <a:srgbClr val="4B6E77"/>
      </a:accent6>
      <a:hlink>
        <a:srgbClr val="4B6E77"/>
      </a:hlink>
      <a:folHlink>
        <a:srgbClr val="4B6E77"/>
      </a:folHlink>
    </a:clrScheme>
    <a:fontScheme name="RAVI">
      <a:majorFont>
        <a:latin typeface="Nyght Serif Medium"/>
        <a:ea typeface=""/>
        <a:cs typeface=""/>
      </a:majorFont>
      <a:minorFont>
        <a:latin typeface="General Sans"/>
        <a:ea typeface=""/>
        <a:cs typeface=""/>
      </a:minorFont>
    </a:fontScheme>
    <a:fmtScheme name="DR RAVI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d8b9d85-7192-425b-ac2c-2b556fe5fe9f">
      <Terms xmlns="http://schemas.microsoft.com/office/infopath/2007/PartnerControls"/>
    </lcf76f155ced4ddcb4097134ff3c332f>
    <TaxCatchAll xmlns="a20c1dae-a585-4ea0-8004-924b43e983b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5FEE1ACB51A4CB259A23F8D1FC76E" ma:contentTypeVersion="19" ma:contentTypeDescription="Create a new document." ma:contentTypeScope="" ma:versionID="5dcc829bcc042be33c837527c587ea03">
  <xsd:schema xmlns:xsd="http://www.w3.org/2001/XMLSchema" xmlns:xs="http://www.w3.org/2001/XMLSchema" xmlns:p="http://schemas.microsoft.com/office/2006/metadata/properties" xmlns:ns2="3d8b9d85-7192-425b-ac2c-2b556fe5fe9f" xmlns:ns3="a20c1dae-a585-4ea0-8004-924b43e983b9" targetNamespace="http://schemas.microsoft.com/office/2006/metadata/properties" ma:root="true" ma:fieldsID="fcb889266a9bb6ad9097fd7ee5e6f876" ns2:_="" ns3:_="">
    <xsd:import namespace="3d8b9d85-7192-425b-ac2c-2b556fe5fe9f"/>
    <xsd:import namespace="a20c1dae-a585-4ea0-8004-924b43e983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8b9d85-7192-425b-ac2c-2b556fe5fe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f5156a5-ab19-4525-af57-dc6961067a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c1dae-a585-4ea0-8004-924b43e983b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885ce2f-b31d-4b99-8d12-a0c4836a4b4b}" ma:internalName="TaxCatchAll" ma:showField="CatchAllData" ma:web="a20c1dae-a585-4ea0-8004-924b43e983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149085-ED44-4674-A8C7-6481A6BF2380}">
  <ds:schemaRefs>
    <ds:schemaRef ds:uri="http://schemas.microsoft.com/office/2006/metadata/properties"/>
    <ds:schemaRef ds:uri="http://schemas.microsoft.com/office/infopath/2007/PartnerControls"/>
    <ds:schemaRef ds:uri="3d8b9d85-7192-425b-ac2c-2b556fe5fe9f"/>
    <ds:schemaRef ds:uri="a20c1dae-a585-4ea0-8004-924b43e983b9"/>
  </ds:schemaRefs>
</ds:datastoreItem>
</file>

<file path=customXml/itemProps2.xml><?xml version="1.0" encoding="utf-8"?>
<ds:datastoreItem xmlns:ds="http://schemas.openxmlformats.org/officeDocument/2006/customXml" ds:itemID="{2988B7BE-1642-42B6-8E40-08C01A9C5C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89E69D-919E-4BB7-9255-943B678AA6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8b9d85-7192-425b-ac2c-2b556fe5fe9f"/>
    <ds:schemaRef ds:uri="a20c1dae-a585-4ea0-8004-924b43e983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7582</Words>
  <Application>Microsoft Office PowerPoint</Application>
  <DocSecurity>0</DocSecurity>
  <PresentationFormat>Widescreen</PresentationFormat>
  <Paragraphs>574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Century Gothic</vt:lpstr>
      <vt:lpstr>General Sans</vt:lpstr>
      <vt:lpstr>Inter</vt:lpstr>
      <vt:lpstr>Lato</vt:lpstr>
      <vt:lpstr>Nyght Serif Italic</vt:lpstr>
      <vt:lpstr>Nyght Serif Light</vt:lpstr>
      <vt:lpstr>Nyght Serif Medium</vt:lpstr>
      <vt:lpstr>Nyght Serif Medium Italic</vt:lpstr>
      <vt:lpstr>Office Theme</vt:lpstr>
      <vt:lpstr>DRUG INDUCED HEART DISEASE  DR RAVI ASSOMULL CONSULTANT CARDIOLOGIST</vt:lpstr>
      <vt:lpstr>Drug-Induced Heart Disease</vt:lpstr>
      <vt:lpstr>What this session will enable</vt:lpstr>
      <vt:lpstr>How common is this?</vt:lpstr>
      <vt:lpstr>Adverse drug reactions put people in hospital</vt:lpstr>
      <vt:lpstr>Five ways a drug damages the heart</vt:lpstr>
      <vt:lpstr>Drug-induced arrhythmia</vt:lpstr>
      <vt:lpstr>Margaret, 82</vt:lpstr>
      <vt:lpstr>One channel explains almost the whole drug list</vt:lpstr>
      <vt:lpstr>Who has no reserve left?</vt:lpstr>
      <vt:lpstr>How to measure QTc manually </vt:lpstr>
      <vt:lpstr>The numbers that change what you do</vt:lpstr>
      <vt:lpstr>Known Risk of torsades — the ones you actually prescribe</vt:lpstr>
      <vt:lpstr>“Conditional Risk” does not mean safer</vt:lpstr>
      <vt:lpstr>The UK rules you are expected to know</vt:lpstr>
      <vt:lpstr>You have an ECG in front of you. Now what?</vt:lpstr>
      <vt:lpstr>Safer swaps</vt:lpstr>
      <vt:lpstr>Back to Margaret</vt:lpstr>
      <vt:lpstr>Beyond the QT interval</vt:lpstr>
      <vt:lpstr>Slow rhythms, new atrial fibrillation — and digoxin</vt:lpstr>
      <vt:lpstr>Five routes to drug-induced heart failure</vt:lpstr>
      <vt:lpstr>In decompensated heart failure, ask: what changed?</vt:lpstr>
      <vt:lpstr>One receptor explains every drug that damages a valve</vt:lpstr>
      <vt:lpstr>NSAIDs: the biggest population-level cardiac harm we cause</vt:lpstr>
      <vt:lpstr>In resistant hypertension, the drug chart is a diagnostic test</vt:lpstr>
      <vt:lpstr>Cardio-oncology</vt:lpstr>
      <vt:lpstr>David, 64</vt:lpstr>
      <vt:lpstr>Checkpoint-inhibitor myocarditis</vt:lpstr>
      <vt:lpstr>Same-day, not next-week</vt:lpstr>
      <vt:lpstr>The survivor sitting in front of you</vt:lpstr>
      <vt:lpstr>What do we miss?</vt:lpstr>
      <vt:lpstr>Seven things to take back to the surgery</vt:lpstr>
      <vt:lpstr>Where to look things 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Virali Matthews</cp:lastModifiedBy>
  <cp:revision>7</cp:revision>
  <dcterms:created xsi:type="dcterms:W3CDTF">2026-09-04T07:27:34Z</dcterms:created>
  <dcterms:modified xsi:type="dcterms:W3CDTF">2026-09-07T16:05:35Z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0x010100A3F5FEE1ACB51A4CB259A23F8D1FC76E</vt:lpwstr>
  </property>
  <property fmtid="{D5CDD505-2E9C-101B-9397-08002B2CF9AE}" pid="3" name="MediaServiceImageTags">
    <vt:lpwstr/>
  </property>
</Properties>
</file>